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0"/>
  </p:notesMasterIdLst>
  <p:sldIdLst>
    <p:sldId id="297" r:id="rId5"/>
    <p:sldId id="302" r:id="rId6"/>
    <p:sldId id="322" r:id="rId7"/>
    <p:sldId id="325" r:id="rId8"/>
    <p:sldId id="303" r:id="rId9"/>
    <p:sldId id="304" r:id="rId10"/>
    <p:sldId id="321" r:id="rId11"/>
    <p:sldId id="329" r:id="rId12"/>
    <p:sldId id="330" r:id="rId13"/>
    <p:sldId id="323" r:id="rId14"/>
    <p:sldId id="328" r:id="rId15"/>
    <p:sldId id="324" r:id="rId16"/>
    <p:sldId id="326" r:id="rId17"/>
    <p:sldId id="327" r:id="rId18"/>
    <p:sldId id="317"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2368C"/>
    <a:srgbClr val="FFF8AA"/>
    <a:srgbClr val="3E3F3E"/>
    <a:srgbClr val="191C51"/>
    <a:srgbClr val="F7F4F0"/>
    <a:srgbClr val="FEEB3C"/>
    <a:srgbClr val="6AE0B2"/>
    <a:srgbClr val="50BBD8"/>
    <a:srgbClr val="DFF2FD"/>
    <a:srgbClr val="123C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213"/>
    <p:restoredTop sz="73537" autoAdjust="0"/>
  </p:normalViewPr>
  <p:slideViewPr>
    <p:cSldViewPr>
      <p:cViewPr varScale="1">
        <p:scale>
          <a:sx n="68" d="100"/>
          <a:sy n="68" d="100"/>
        </p:scale>
        <p:origin x="939"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ara Dodson" userId="748f1115-c0e5-4e3a-8a80-6330581a4dce" providerId="ADAL" clId="{C7F40200-324A-4E1F-8437-326F21AED966}"/>
    <pc:docChg chg="undo custSel addSld modSld">
      <pc:chgData name="Tara Dodson" userId="748f1115-c0e5-4e3a-8a80-6330581a4dce" providerId="ADAL" clId="{C7F40200-324A-4E1F-8437-326F21AED966}" dt="2021-11-29T17:36:20.724" v="3450" actId="20577"/>
      <pc:docMkLst>
        <pc:docMk/>
      </pc:docMkLst>
      <pc:sldChg chg="addSp modSp mod modNotesTx">
        <pc:chgData name="Tara Dodson" userId="748f1115-c0e5-4e3a-8a80-6330581a4dce" providerId="ADAL" clId="{C7F40200-324A-4E1F-8437-326F21AED966}" dt="2021-11-29T17:36:20.724" v="3450" actId="20577"/>
        <pc:sldMkLst>
          <pc:docMk/>
          <pc:sldMk cId="660830652" sldId="323"/>
        </pc:sldMkLst>
        <pc:spChg chg="add mod">
          <ac:chgData name="Tara Dodson" userId="748f1115-c0e5-4e3a-8a80-6330581a4dce" providerId="ADAL" clId="{C7F40200-324A-4E1F-8437-326F21AED966}" dt="2021-11-29T17:36:20.724" v="3450" actId="20577"/>
          <ac:spMkLst>
            <pc:docMk/>
            <pc:sldMk cId="660830652" sldId="323"/>
            <ac:spMk id="6" creationId="{DCABF972-2ED1-4C3D-82C8-094CD51FD7AD}"/>
          </ac:spMkLst>
        </pc:spChg>
      </pc:sldChg>
      <pc:sldChg chg="addSp modSp mod">
        <pc:chgData name="Tara Dodson" userId="748f1115-c0e5-4e3a-8a80-6330581a4dce" providerId="ADAL" clId="{C7F40200-324A-4E1F-8437-326F21AED966}" dt="2021-11-29T14:40:02.539" v="1326" actId="20577"/>
        <pc:sldMkLst>
          <pc:docMk/>
          <pc:sldMk cId="3092922125" sldId="324"/>
        </pc:sldMkLst>
        <pc:spChg chg="add mod">
          <ac:chgData name="Tara Dodson" userId="748f1115-c0e5-4e3a-8a80-6330581a4dce" providerId="ADAL" clId="{C7F40200-324A-4E1F-8437-326F21AED966}" dt="2021-11-29T14:40:02.539" v="1326" actId="20577"/>
          <ac:spMkLst>
            <pc:docMk/>
            <pc:sldMk cId="3092922125" sldId="324"/>
            <ac:spMk id="6" creationId="{50419715-4F25-4AB4-840D-BB85AEDD2465}"/>
          </ac:spMkLst>
        </pc:spChg>
      </pc:sldChg>
      <pc:sldChg chg="addSp modSp mod modNotesTx">
        <pc:chgData name="Tara Dodson" userId="748f1115-c0e5-4e3a-8a80-6330581a4dce" providerId="ADAL" clId="{C7F40200-324A-4E1F-8437-326F21AED966}" dt="2021-11-29T14:54:50.545" v="2088" actId="313"/>
        <pc:sldMkLst>
          <pc:docMk/>
          <pc:sldMk cId="1702797003" sldId="326"/>
        </pc:sldMkLst>
        <pc:spChg chg="add mod">
          <ac:chgData name="Tara Dodson" userId="748f1115-c0e5-4e3a-8a80-6330581a4dce" providerId="ADAL" clId="{C7F40200-324A-4E1F-8437-326F21AED966}" dt="2021-11-29T14:54:50.545" v="2088" actId="313"/>
          <ac:spMkLst>
            <pc:docMk/>
            <pc:sldMk cId="1702797003" sldId="326"/>
            <ac:spMk id="6" creationId="{33C28777-F012-4DCB-807F-B176C791BCE3}"/>
          </ac:spMkLst>
        </pc:spChg>
      </pc:sldChg>
      <pc:sldChg chg="addSp modSp mod modNotesTx">
        <pc:chgData name="Tara Dodson" userId="748f1115-c0e5-4e3a-8a80-6330581a4dce" providerId="ADAL" clId="{C7F40200-324A-4E1F-8437-326F21AED966}" dt="2021-11-29T15:04:04.115" v="2763" actId="20577"/>
        <pc:sldMkLst>
          <pc:docMk/>
          <pc:sldMk cId="1396320434" sldId="327"/>
        </pc:sldMkLst>
        <pc:spChg chg="add mod">
          <ac:chgData name="Tara Dodson" userId="748f1115-c0e5-4e3a-8a80-6330581a4dce" providerId="ADAL" clId="{C7F40200-324A-4E1F-8437-326F21AED966}" dt="2021-11-29T14:57:52.406" v="2465" actId="1035"/>
          <ac:spMkLst>
            <pc:docMk/>
            <pc:sldMk cId="1396320434" sldId="327"/>
            <ac:spMk id="9" creationId="{967240EB-41D6-4BD3-BD54-C61E7B5CC72C}"/>
          </ac:spMkLst>
        </pc:spChg>
        <pc:picChg chg="mod">
          <ac:chgData name="Tara Dodson" userId="748f1115-c0e5-4e3a-8a80-6330581a4dce" providerId="ADAL" clId="{C7F40200-324A-4E1F-8437-326F21AED966}" dt="2021-11-29T14:56:07.367" v="2091" actId="1076"/>
          <ac:picMkLst>
            <pc:docMk/>
            <pc:sldMk cId="1396320434" sldId="327"/>
            <ac:picMk id="3" creationId="{43628CF2-9A3F-694F-88BB-053FF2512A7F}"/>
          </ac:picMkLst>
        </pc:picChg>
        <pc:picChg chg="add mod">
          <ac:chgData name="Tara Dodson" userId="748f1115-c0e5-4e3a-8a80-6330581a4dce" providerId="ADAL" clId="{C7F40200-324A-4E1F-8437-326F21AED966}" dt="2021-11-29T14:56:29.840" v="2127" actId="1036"/>
          <ac:picMkLst>
            <pc:docMk/>
            <pc:sldMk cId="1396320434" sldId="327"/>
            <ac:picMk id="7" creationId="{F378CB41-696C-433C-92DC-E6CE7A5F7639}"/>
          </ac:picMkLst>
        </pc:picChg>
      </pc:sldChg>
      <pc:sldChg chg="add">
        <pc:chgData name="Tara Dodson" userId="748f1115-c0e5-4e3a-8a80-6330581a4dce" providerId="ADAL" clId="{C7F40200-324A-4E1F-8437-326F21AED966}" dt="2021-11-29T17:34:03.006" v="2764"/>
        <pc:sldMkLst>
          <pc:docMk/>
          <pc:sldMk cId="2826658488" sldId="328"/>
        </pc:sldMkLst>
      </pc:sldChg>
    </pc:docChg>
  </pc:docChgLst>
  <pc:docChgLst>
    <pc:chgData name="Tara Dodson" userId="748f1115-c0e5-4e3a-8a80-6330581a4dce" providerId="ADAL" clId="{6F64EF33-12D5-403C-A0E3-A962F035A7B6}"/>
    <pc:docChg chg="undo custSel modSld">
      <pc:chgData name="Tara Dodson" userId="748f1115-c0e5-4e3a-8a80-6330581a4dce" providerId="ADAL" clId="{6F64EF33-12D5-403C-A0E3-A962F035A7B6}" dt="2022-09-20T13:35:09.090" v="25" actId="6549"/>
      <pc:docMkLst>
        <pc:docMk/>
      </pc:docMkLst>
      <pc:sldChg chg="modNotesTx">
        <pc:chgData name="Tara Dodson" userId="748f1115-c0e5-4e3a-8a80-6330581a4dce" providerId="ADAL" clId="{6F64EF33-12D5-403C-A0E3-A962F035A7B6}" dt="2022-09-20T13:34:46.017" v="18" actId="6549"/>
        <pc:sldMkLst>
          <pc:docMk/>
          <pc:sldMk cId="3088215150" sldId="302"/>
        </pc:sldMkLst>
      </pc:sldChg>
      <pc:sldChg chg="modNotesTx">
        <pc:chgData name="Tara Dodson" userId="748f1115-c0e5-4e3a-8a80-6330581a4dce" providerId="ADAL" clId="{6F64EF33-12D5-403C-A0E3-A962F035A7B6}" dt="2022-09-20T13:34:53.346" v="20" actId="6549"/>
        <pc:sldMkLst>
          <pc:docMk/>
          <pc:sldMk cId="3810125398" sldId="303"/>
        </pc:sldMkLst>
      </pc:sldChg>
      <pc:sldChg chg="modNotesTx">
        <pc:chgData name="Tara Dodson" userId="748f1115-c0e5-4e3a-8a80-6330581a4dce" providerId="ADAL" clId="{6F64EF33-12D5-403C-A0E3-A962F035A7B6}" dt="2022-09-20T13:34:55.097" v="21" actId="6549"/>
        <pc:sldMkLst>
          <pc:docMk/>
          <pc:sldMk cId="251150625" sldId="304"/>
        </pc:sldMkLst>
      </pc:sldChg>
      <pc:sldChg chg="modNotesTx">
        <pc:chgData name="Tara Dodson" userId="748f1115-c0e5-4e3a-8a80-6330581a4dce" providerId="ADAL" clId="{6F64EF33-12D5-403C-A0E3-A962F035A7B6}" dt="2022-09-20T13:34:48.095" v="19" actId="6549"/>
        <pc:sldMkLst>
          <pc:docMk/>
          <pc:sldMk cId="483405973" sldId="322"/>
        </pc:sldMkLst>
      </pc:sldChg>
      <pc:sldChg chg="modNotesTx">
        <pc:chgData name="Tara Dodson" userId="748f1115-c0e5-4e3a-8a80-6330581a4dce" providerId="ADAL" clId="{6F64EF33-12D5-403C-A0E3-A962F035A7B6}" dt="2022-09-20T13:35:01.817" v="22" actId="6549"/>
        <pc:sldMkLst>
          <pc:docMk/>
          <pc:sldMk cId="660830652" sldId="323"/>
        </pc:sldMkLst>
      </pc:sldChg>
      <pc:sldChg chg="modNotesTx">
        <pc:chgData name="Tara Dodson" userId="748f1115-c0e5-4e3a-8a80-6330581a4dce" providerId="ADAL" clId="{6F64EF33-12D5-403C-A0E3-A962F035A7B6}" dt="2022-09-20T13:35:09.090" v="25" actId="6549"/>
        <pc:sldMkLst>
          <pc:docMk/>
          <pc:sldMk cId="1702797003" sldId="326"/>
        </pc:sldMkLst>
      </pc:sldChg>
      <pc:sldChg chg="modNotesTx">
        <pc:chgData name="Tara Dodson" userId="748f1115-c0e5-4e3a-8a80-6330581a4dce" providerId="ADAL" clId="{6F64EF33-12D5-403C-A0E3-A962F035A7B6}" dt="2022-09-20T13:35:03.823" v="23" actId="6549"/>
        <pc:sldMkLst>
          <pc:docMk/>
          <pc:sldMk cId="2826658488" sldId="328"/>
        </pc:sldMkLst>
      </pc:sldChg>
    </pc:docChg>
  </pc:docChgLst>
  <pc:docChgLst>
    <pc:chgData name="Katie Press" userId="S::katie.press@wlfs-primary.org::560a2ca4-7230-4031-b6d8-a521d901277f" providerId="AD" clId="Web-{A8B4A492-424B-8767-1554-D92CE9B17C12}"/>
    <pc:docChg chg="addSld delSld modSld">
      <pc:chgData name="Katie Press" userId="S::katie.press@wlfs-primary.org::560a2ca4-7230-4031-b6d8-a521d901277f" providerId="AD" clId="Web-{A8B4A492-424B-8767-1554-D92CE9B17C12}" dt="2021-11-17T18:28:43.594" v="1394"/>
      <pc:docMkLst>
        <pc:docMk/>
      </pc:docMkLst>
      <pc:sldChg chg="addSp delSp modSp">
        <pc:chgData name="Katie Press" userId="S::katie.press@wlfs-primary.org::560a2ca4-7230-4031-b6d8-a521d901277f" providerId="AD" clId="Web-{A8B4A492-424B-8767-1554-D92CE9B17C12}" dt="2021-11-17T17:55:43.498" v="158" actId="20577"/>
        <pc:sldMkLst>
          <pc:docMk/>
          <pc:sldMk cId="3088215150" sldId="302"/>
        </pc:sldMkLst>
        <pc:spChg chg="mod">
          <ac:chgData name="Katie Press" userId="S::katie.press@wlfs-primary.org::560a2ca4-7230-4031-b6d8-a521d901277f" providerId="AD" clId="Web-{A8B4A492-424B-8767-1554-D92CE9B17C12}" dt="2021-11-17T17:55:43.498" v="158" actId="20577"/>
          <ac:spMkLst>
            <pc:docMk/>
            <pc:sldMk cId="3088215150" sldId="302"/>
            <ac:spMk id="7" creationId="{62BEE2E2-F170-4E43-BFD6-0D9397107AD3}"/>
          </ac:spMkLst>
        </pc:spChg>
        <pc:picChg chg="add mod">
          <ac:chgData name="Katie Press" userId="S::katie.press@wlfs-primary.org::560a2ca4-7230-4031-b6d8-a521d901277f" providerId="AD" clId="Web-{A8B4A492-424B-8767-1554-D92CE9B17C12}" dt="2021-11-17T17:51:07.116" v="5" actId="1076"/>
          <ac:picMkLst>
            <pc:docMk/>
            <pc:sldMk cId="3088215150" sldId="302"/>
            <ac:picMk id="2" creationId="{BDB82CFC-4968-4EC7-A3D7-ECD6524669C5}"/>
          </ac:picMkLst>
        </pc:picChg>
        <pc:picChg chg="del">
          <ac:chgData name="Katie Press" userId="S::katie.press@wlfs-primary.org::560a2ca4-7230-4031-b6d8-a521d901277f" providerId="AD" clId="Web-{A8B4A492-424B-8767-1554-D92CE9B17C12}" dt="2021-11-17T17:50:27.865" v="2"/>
          <ac:picMkLst>
            <pc:docMk/>
            <pc:sldMk cId="3088215150" sldId="302"/>
            <ac:picMk id="6" creationId="{AD35A15C-ED45-DC4A-B7E1-0E7E953182D6}"/>
          </ac:picMkLst>
        </pc:picChg>
      </pc:sldChg>
      <pc:sldChg chg="addSp delSp modSp modNotes">
        <pc:chgData name="Katie Press" userId="S::katie.press@wlfs-primary.org::560a2ca4-7230-4031-b6d8-a521d901277f" providerId="AD" clId="Web-{A8B4A492-424B-8767-1554-D92CE9B17C12}" dt="2021-11-17T18:23:50.368" v="1261"/>
        <pc:sldMkLst>
          <pc:docMk/>
          <pc:sldMk cId="3810125398" sldId="303"/>
        </pc:sldMkLst>
        <pc:picChg chg="add mod">
          <ac:chgData name="Katie Press" userId="S::katie.press@wlfs-primary.org::560a2ca4-7230-4031-b6d8-a521d901277f" providerId="AD" clId="Web-{A8B4A492-424B-8767-1554-D92CE9B17C12}" dt="2021-11-17T17:51:18.210" v="7" actId="1076"/>
          <ac:picMkLst>
            <pc:docMk/>
            <pc:sldMk cId="3810125398" sldId="303"/>
            <ac:picMk id="2" creationId="{75198651-AAA1-4E81-883A-CFA08CB51621}"/>
          </ac:picMkLst>
        </pc:picChg>
        <pc:picChg chg="del">
          <ac:chgData name="Katie Press" userId="S::katie.press@wlfs-primary.org::560a2ca4-7230-4031-b6d8-a521d901277f" providerId="AD" clId="Web-{A8B4A492-424B-8767-1554-D92CE9B17C12}" dt="2021-11-17T17:50:25.709" v="1"/>
          <ac:picMkLst>
            <pc:docMk/>
            <pc:sldMk cId="3810125398" sldId="303"/>
            <ac:picMk id="6" creationId="{AD35A15C-ED45-DC4A-B7E1-0E7E953182D6}"/>
          </ac:picMkLst>
        </pc:picChg>
      </pc:sldChg>
      <pc:sldChg chg="addSp delSp modSp">
        <pc:chgData name="Katie Press" userId="S::katie.press@wlfs-primary.org::560a2ca4-7230-4031-b6d8-a521d901277f" providerId="AD" clId="Web-{A8B4A492-424B-8767-1554-D92CE9B17C12}" dt="2021-11-17T18:01:31.210" v="435" actId="20577"/>
        <pc:sldMkLst>
          <pc:docMk/>
          <pc:sldMk cId="251150625" sldId="304"/>
        </pc:sldMkLst>
        <pc:spChg chg="mod">
          <ac:chgData name="Katie Press" userId="S::katie.press@wlfs-primary.org::560a2ca4-7230-4031-b6d8-a521d901277f" providerId="AD" clId="Web-{A8B4A492-424B-8767-1554-D92CE9B17C12}" dt="2021-11-17T18:01:31.210" v="435" actId="20577"/>
          <ac:spMkLst>
            <pc:docMk/>
            <pc:sldMk cId="251150625" sldId="304"/>
            <ac:spMk id="7" creationId="{62BEE2E2-F170-4E43-BFD6-0D9397107AD3}"/>
          </ac:spMkLst>
        </pc:spChg>
        <pc:picChg chg="add mod">
          <ac:chgData name="Katie Press" userId="S::katie.press@wlfs-primary.org::560a2ca4-7230-4031-b6d8-a521d901277f" providerId="AD" clId="Web-{A8B4A492-424B-8767-1554-D92CE9B17C12}" dt="2021-11-17T17:51:25.351" v="10" actId="1076"/>
          <ac:picMkLst>
            <pc:docMk/>
            <pc:sldMk cId="251150625" sldId="304"/>
            <ac:picMk id="2" creationId="{FAA1094F-B716-43D4-9689-D49D50592FFF}"/>
          </ac:picMkLst>
        </pc:picChg>
        <pc:picChg chg="del">
          <ac:chgData name="Katie Press" userId="S::katie.press@wlfs-primary.org::560a2ca4-7230-4031-b6d8-a521d901277f" providerId="AD" clId="Web-{A8B4A492-424B-8767-1554-D92CE9B17C12}" dt="2021-11-17T17:50:23.803" v="0"/>
          <ac:picMkLst>
            <pc:docMk/>
            <pc:sldMk cId="251150625" sldId="304"/>
            <ac:picMk id="6" creationId="{AD35A15C-ED45-DC4A-B7E1-0E7E953182D6}"/>
          </ac:picMkLst>
        </pc:picChg>
        <pc:picChg chg="add del mod">
          <ac:chgData name="Katie Press" userId="S::katie.press@wlfs-primary.org::560a2ca4-7230-4031-b6d8-a521d901277f" providerId="AD" clId="Web-{A8B4A492-424B-8767-1554-D92CE9B17C12}" dt="2021-11-17T17:52:00.118" v="12"/>
          <ac:picMkLst>
            <pc:docMk/>
            <pc:sldMk cId="251150625" sldId="304"/>
            <ac:picMk id="9" creationId="{D0312511-CEFF-487F-B1A7-32AB93AFF509}"/>
          </ac:picMkLst>
        </pc:picChg>
      </pc:sldChg>
      <pc:sldChg chg="del">
        <pc:chgData name="Katie Press" userId="S::katie.press@wlfs-primary.org::560a2ca4-7230-4031-b6d8-a521d901277f" providerId="AD" clId="Web-{A8B4A492-424B-8767-1554-D92CE9B17C12}" dt="2021-11-17T18:28:43.594" v="1393"/>
        <pc:sldMkLst>
          <pc:docMk/>
          <pc:sldMk cId="3462238163" sldId="305"/>
        </pc:sldMkLst>
      </pc:sldChg>
      <pc:sldChg chg="del">
        <pc:chgData name="Katie Press" userId="S::katie.press@wlfs-primary.org::560a2ca4-7230-4031-b6d8-a521d901277f" providerId="AD" clId="Web-{A8B4A492-424B-8767-1554-D92CE9B17C12}" dt="2021-11-17T18:28:43.594" v="1392"/>
        <pc:sldMkLst>
          <pc:docMk/>
          <pc:sldMk cId="2862654465" sldId="306"/>
        </pc:sldMkLst>
      </pc:sldChg>
      <pc:sldChg chg="del">
        <pc:chgData name="Katie Press" userId="S::katie.press@wlfs-primary.org::560a2ca4-7230-4031-b6d8-a521d901277f" providerId="AD" clId="Web-{A8B4A492-424B-8767-1554-D92CE9B17C12}" dt="2021-11-17T18:28:43.594" v="1391"/>
        <pc:sldMkLst>
          <pc:docMk/>
          <pc:sldMk cId="897343538" sldId="307"/>
        </pc:sldMkLst>
      </pc:sldChg>
      <pc:sldChg chg="del">
        <pc:chgData name="Katie Press" userId="S::katie.press@wlfs-primary.org::560a2ca4-7230-4031-b6d8-a521d901277f" providerId="AD" clId="Web-{A8B4A492-424B-8767-1554-D92CE9B17C12}" dt="2021-11-17T18:28:43.594" v="1389"/>
        <pc:sldMkLst>
          <pc:docMk/>
          <pc:sldMk cId="533285218" sldId="308"/>
        </pc:sldMkLst>
      </pc:sldChg>
      <pc:sldChg chg="del">
        <pc:chgData name="Katie Press" userId="S::katie.press@wlfs-primary.org::560a2ca4-7230-4031-b6d8-a521d901277f" providerId="AD" clId="Web-{A8B4A492-424B-8767-1554-D92CE9B17C12}" dt="2021-11-17T18:28:43.579" v="1388"/>
        <pc:sldMkLst>
          <pc:docMk/>
          <pc:sldMk cId="1916331751" sldId="309"/>
        </pc:sldMkLst>
      </pc:sldChg>
      <pc:sldChg chg="del">
        <pc:chgData name="Katie Press" userId="S::katie.press@wlfs-primary.org::560a2ca4-7230-4031-b6d8-a521d901277f" providerId="AD" clId="Web-{A8B4A492-424B-8767-1554-D92CE9B17C12}" dt="2021-11-17T18:28:43.579" v="1387"/>
        <pc:sldMkLst>
          <pc:docMk/>
          <pc:sldMk cId="2826991167" sldId="311"/>
        </pc:sldMkLst>
      </pc:sldChg>
      <pc:sldChg chg="del">
        <pc:chgData name="Katie Press" userId="S::katie.press@wlfs-primary.org::560a2ca4-7230-4031-b6d8-a521d901277f" providerId="AD" clId="Web-{A8B4A492-424B-8767-1554-D92CE9B17C12}" dt="2021-11-17T18:28:43.579" v="1386"/>
        <pc:sldMkLst>
          <pc:docMk/>
          <pc:sldMk cId="2315399412" sldId="312"/>
        </pc:sldMkLst>
      </pc:sldChg>
      <pc:sldChg chg="del">
        <pc:chgData name="Katie Press" userId="S::katie.press@wlfs-primary.org::560a2ca4-7230-4031-b6d8-a521d901277f" providerId="AD" clId="Web-{A8B4A492-424B-8767-1554-D92CE9B17C12}" dt="2021-11-17T18:28:43.579" v="1385"/>
        <pc:sldMkLst>
          <pc:docMk/>
          <pc:sldMk cId="3392355074" sldId="313"/>
        </pc:sldMkLst>
      </pc:sldChg>
      <pc:sldChg chg="del">
        <pc:chgData name="Katie Press" userId="S::katie.press@wlfs-primary.org::560a2ca4-7230-4031-b6d8-a521d901277f" providerId="AD" clId="Web-{A8B4A492-424B-8767-1554-D92CE9B17C12}" dt="2021-11-17T18:28:43.594" v="1390"/>
        <pc:sldMkLst>
          <pc:docMk/>
          <pc:sldMk cId="2438588730" sldId="315"/>
        </pc:sldMkLst>
      </pc:sldChg>
      <pc:sldChg chg="del">
        <pc:chgData name="Katie Press" userId="S::katie.press@wlfs-primary.org::560a2ca4-7230-4031-b6d8-a521d901277f" providerId="AD" clId="Web-{A8B4A492-424B-8767-1554-D92CE9B17C12}" dt="2021-11-17T18:28:43.579" v="1384"/>
        <pc:sldMkLst>
          <pc:docMk/>
          <pc:sldMk cId="1643381107" sldId="316"/>
        </pc:sldMkLst>
      </pc:sldChg>
      <pc:sldChg chg="addSp delSp modSp modNotes">
        <pc:chgData name="Katie Press" userId="S::katie.press@wlfs-primary.org::560a2ca4-7230-4031-b6d8-a521d901277f" providerId="AD" clId="Web-{A8B4A492-424B-8767-1554-D92CE9B17C12}" dt="2021-11-17T18:28:21.266" v="1379"/>
        <pc:sldMkLst>
          <pc:docMk/>
          <pc:sldMk cId="2214911049" sldId="319"/>
        </pc:sldMkLst>
        <pc:spChg chg="mod">
          <ac:chgData name="Katie Press" userId="S::katie.press@wlfs-primary.org::560a2ca4-7230-4031-b6d8-a521d901277f" providerId="AD" clId="Web-{A8B4A492-424B-8767-1554-D92CE9B17C12}" dt="2021-11-17T18:04:58.637" v="613" actId="20577"/>
          <ac:spMkLst>
            <pc:docMk/>
            <pc:sldMk cId="2214911049" sldId="319"/>
            <ac:spMk id="8" creationId="{FF6941AD-E73E-4944-8ECC-FDDB66FD70B9}"/>
          </ac:spMkLst>
        </pc:spChg>
        <pc:picChg chg="add">
          <ac:chgData name="Katie Press" userId="S::katie.press@wlfs-primary.org::560a2ca4-7230-4031-b6d8-a521d901277f" providerId="AD" clId="Web-{A8B4A492-424B-8767-1554-D92CE9B17C12}" dt="2021-11-17T18:28:21.266" v="1379"/>
          <ac:picMkLst>
            <pc:docMk/>
            <pc:sldMk cId="2214911049" sldId="319"/>
            <ac:picMk id="2" creationId="{BEE552F4-53D0-433B-ABFC-BD10A2EFF2C9}"/>
          </ac:picMkLst>
        </pc:picChg>
        <pc:picChg chg="del">
          <ac:chgData name="Katie Press" userId="S::katie.press@wlfs-primary.org::560a2ca4-7230-4031-b6d8-a521d901277f" providerId="AD" clId="Web-{A8B4A492-424B-8767-1554-D92CE9B17C12}" dt="2021-11-17T18:28:16.781" v="1378"/>
          <ac:picMkLst>
            <pc:docMk/>
            <pc:sldMk cId="2214911049" sldId="319"/>
            <ac:picMk id="6" creationId="{AD35A15C-ED45-DC4A-B7E1-0E7E953182D6}"/>
          </ac:picMkLst>
        </pc:picChg>
        <pc:picChg chg="del">
          <ac:chgData name="Katie Press" userId="S::katie.press@wlfs-primary.org::560a2ca4-7230-4031-b6d8-a521d901277f" providerId="AD" clId="Web-{A8B4A492-424B-8767-1554-D92CE9B17C12}" dt="2021-11-17T18:04:55.793" v="611"/>
          <ac:picMkLst>
            <pc:docMk/>
            <pc:sldMk cId="2214911049" sldId="319"/>
            <ac:picMk id="9" creationId="{3B8EA111-321C-4A17-A803-1F08A38E5011}"/>
          </ac:picMkLst>
        </pc:picChg>
      </pc:sldChg>
      <pc:sldChg chg="del">
        <pc:chgData name="Katie Press" userId="S::katie.press@wlfs-primary.org::560a2ca4-7230-4031-b6d8-a521d901277f" providerId="AD" clId="Web-{A8B4A492-424B-8767-1554-D92CE9B17C12}" dt="2021-11-17T18:28:43.594" v="1394"/>
        <pc:sldMkLst>
          <pc:docMk/>
          <pc:sldMk cId="1647687754" sldId="320"/>
        </pc:sldMkLst>
      </pc:sldChg>
      <pc:sldChg chg="modSp add replId modNotes">
        <pc:chgData name="Katie Press" userId="S::katie.press@wlfs-primary.org::560a2ca4-7230-4031-b6d8-a521d901277f" providerId="AD" clId="Web-{A8B4A492-424B-8767-1554-D92CE9B17C12}" dt="2021-11-17T18:25:45.309" v="1334"/>
        <pc:sldMkLst>
          <pc:docMk/>
          <pc:sldMk cId="2065600154" sldId="321"/>
        </pc:sldMkLst>
        <pc:spChg chg="mod">
          <ac:chgData name="Katie Press" userId="S::katie.press@wlfs-primary.org::560a2ca4-7230-4031-b6d8-a521d901277f" providerId="AD" clId="Web-{A8B4A492-424B-8767-1554-D92CE9B17C12}" dt="2021-11-17T18:04:13.167" v="583" actId="1076"/>
          <ac:spMkLst>
            <pc:docMk/>
            <pc:sldMk cId="2065600154" sldId="321"/>
            <ac:spMk id="7" creationId="{62BEE2E2-F170-4E43-BFD6-0D9397107AD3}"/>
          </ac:spMkLst>
        </pc:spChg>
      </pc:sldChg>
      <pc:sldChg chg="modSp add replId modNotes">
        <pc:chgData name="Katie Press" userId="S::katie.press@wlfs-primary.org::560a2ca4-7230-4031-b6d8-a521d901277f" providerId="AD" clId="Web-{A8B4A492-424B-8767-1554-D92CE9B17C12}" dt="2021-11-17T18:23:23.555" v="1256"/>
        <pc:sldMkLst>
          <pc:docMk/>
          <pc:sldMk cId="483405973" sldId="322"/>
        </pc:sldMkLst>
        <pc:spChg chg="mod">
          <ac:chgData name="Katie Press" userId="S::katie.press@wlfs-primary.org::560a2ca4-7230-4031-b6d8-a521d901277f" providerId="AD" clId="Web-{A8B4A492-424B-8767-1554-D92CE9B17C12}" dt="2021-11-17T18:00:47.131" v="433" actId="20577"/>
          <ac:spMkLst>
            <pc:docMk/>
            <pc:sldMk cId="483405973" sldId="322"/>
            <ac:spMk id="7" creationId="{62BEE2E2-F170-4E43-BFD6-0D9397107AD3}"/>
          </ac:spMkLst>
        </pc:spChg>
        <pc:spChg chg="mod">
          <ac:chgData name="Katie Press" userId="S::katie.press@wlfs-primary.org::560a2ca4-7230-4031-b6d8-a521d901277f" providerId="AD" clId="Web-{A8B4A492-424B-8767-1554-D92CE9B17C12}" dt="2021-11-17T17:55:59.795" v="167" actId="20577"/>
          <ac:spMkLst>
            <pc:docMk/>
            <pc:sldMk cId="483405973" sldId="322"/>
            <ac:spMk id="8" creationId="{FF6941AD-E73E-4944-8ECC-FDDB66FD70B9}"/>
          </ac:spMkLst>
        </pc:spChg>
      </pc:sldChg>
      <pc:sldChg chg="addSp delSp modSp add replId modNotes">
        <pc:chgData name="Katie Press" userId="S::katie.press@wlfs-primary.org::560a2ca4-7230-4031-b6d8-a521d901277f" providerId="AD" clId="Web-{A8B4A492-424B-8767-1554-D92CE9B17C12}" dt="2021-11-17T18:28:23.375" v="1380"/>
        <pc:sldMkLst>
          <pc:docMk/>
          <pc:sldMk cId="660830652" sldId="323"/>
        </pc:sldMkLst>
        <pc:spChg chg="mod">
          <ac:chgData name="Katie Press" userId="S::katie.press@wlfs-primary.org::560a2ca4-7230-4031-b6d8-a521d901277f" providerId="AD" clId="Web-{A8B4A492-424B-8767-1554-D92CE9B17C12}" dt="2021-11-17T18:05:36.950" v="639" actId="1076"/>
          <ac:spMkLst>
            <pc:docMk/>
            <pc:sldMk cId="660830652" sldId="323"/>
            <ac:spMk id="8" creationId="{FF6941AD-E73E-4944-8ECC-FDDB66FD70B9}"/>
          </ac:spMkLst>
        </pc:spChg>
        <pc:picChg chg="add">
          <ac:chgData name="Katie Press" userId="S::katie.press@wlfs-primary.org::560a2ca4-7230-4031-b6d8-a521d901277f" providerId="AD" clId="Web-{A8B4A492-424B-8767-1554-D92CE9B17C12}" dt="2021-11-17T18:28:23.375" v="1380"/>
          <ac:picMkLst>
            <pc:docMk/>
            <pc:sldMk cId="660830652" sldId="323"/>
            <ac:picMk id="2" creationId="{A8D70C85-8E80-45F6-A802-402488185BD9}"/>
          </ac:picMkLst>
        </pc:picChg>
        <pc:picChg chg="del">
          <ac:chgData name="Katie Press" userId="S::katie.press@wlfs-primary.org::560a2ca4-7230-4031-b6d8-a521d901277f" providerId="AD" clId="Web-{A8B4A492-424B-8767-1554-D92CE9B17C12}" dt="2021-11-17T18:28:12.484" v="1377"/>
          <ac:picMkLst>
            <pc:docMk/>
            <pc:sldMk cId="660830652" sldId="323"/>
            <ac:picMk id="6" creationId="{AD35A15C-ED45-DC4A-B7E1-0E7E953182D6}"/>
          </ac:picMkLst>
        </pc:picChg>
      </pc:sldChg>
      <pc:sldChg chg="addSp delSp add replId modNotes">
        <pc:chgData name="Katie Press" userId="S::katie.press@wlfs-primary.org::560a2ca4-7230-4031-b6d8-a521d901277f" providerId="AD" clId="Web-{A8B4A492-424B-8767-1554-D92CE9B17C12}" dt="2021-11-17T18:28:25.813" v="1381"/>
        <pc:sldMkLst>
          <pc:docMk/>
          <pc:sldMk cId="3092922125" sldId="324"/>
        </pc:sldMkLst>
        <pc:picChg chg="add">
          <ac:chgData name="Katie Press" userId="S::katie.press@wlfs-primary.org::560a2ca4-7230-4031-b6d8-a521d901277f" providerId="AD" clId="Web-{A8B4A492-424B-8767-1554-D92CE9B17C12}" dt="2021-11-17T18:28:25.813" v="1381"/>
          <ac:picMkLst>
            <pc:docMk/>
            <pc:sldMk cId="3092922125" sldId="324"/>
            <ac:picMk id="2" creationId="{01BD4056-82A9-4356-B3BB-82DA5FF6A713}"/>
          </ac:picMkLst>
        </pc:picChg>
        <pc:picChg chg="del">
          <ac:chgData name="Katie Press" userId="S::katie.press@wlfs-primary.org::560a2ca4-7230-4031-b6d8-a521d901277f" providerId="AD" clId="Web-{A8B4A492-424B-8767-1554-D92CE9B17C12}" dt="2021-11-17T18:28:07.922" v="1376"/>
          <ac:picMkLst>
            <pc:docMk/>
            <pc:sldMk cId="3092922125" sldId="324"/>
            <ac:picMk id="6" creationId="{AD35A15C-ED45-DC4A-B7E1-0E7E953182D6}"/>
          </ac:picMkLst>
        </pc:picChg>
      </pc:sldChg>
      <pc:sldChg chg="delSp modSp add replId modNotes">
        <pc:chgData name="Katie Press" userId="S::katie.press@wlfs-primary.org::560a2ca4-7230-4031-b6d8-a521d901277f" providerId="AD" clId="Web-{A8B4A492-424B-8767-1554-D92CE9B17C12}" dt="2021-11-17T18:21:09.911" v="1105"/>
        <pc:sldMkLst>
          <pc:docMk/>
          <pc:sldMk cId="1919347798" sldId="325"/>
        </pc:sldMkLst>
        <pc:spChg chg="mod">
          <ac:chgData name="Katie Press" userId="S::katie.press@wlfs-primary.org::560a2ca4-7230-4031-b6d8-a521d901277f" providerId="AD" clId="Web-{A8B4A492-424B-8767-1554-D92CE9B17C12}" dt="2021-11-17T18:17:45.578" v="985" actId="1076"/>
          <ac:spMkLst>
            <pc:docMk/>
            <pc:sldMk cId="1919347798" sldId="325"/>
            <ac:spMk id="7" creationId="{62BEE2E2-F170-4E43-BFD6-0D9397107AD3}"/>
          </ac:spMkLst>
        </pc:spChg>
        <pc:spChg chg="mod">
          <ac:chgData name="Katie Press" userId="S::katie.press@wlfs-primary.org::560a2ca4-7230-4031-b6d8-a521d901277f" providerId="AD" clId="Web-{A8B4A492-424B-8767-1554-D92CE9B17C12}" dt="2021-11-17T18:16:04.013" v="957" actId="1076"/>
          <ac:spMkLst>
            <pc:docMk/>
            <pc:sldMk cId="1919347798" sldId="325"/>
            <ac:spMk id="8" creationId="{FF6941AD-E73E-4944-8ECC-FDDB66FD70B9}"/>
          </ac:spMkLst>
        </pc:spChg>
        <pc:picChg chg="del">
          <ac:chgData name="Katie Press" userId="S::katie.press@wlfs-primary.org::560a2ca4-7230-4031-b6d8-a521d901277f" providerId="AD" clId="Web-{A8B4A492-424B-8767-1554-D92CE9B17C12}" dt="2021-11-17T18:14:44.777" v="900"/>
          <ac:picMkLst>
            <pc:docMk/>
            <pc:sldMk cId="1919347798" sldId="325"/>
            <ac:picMk id="4" creationId="{E9AB22EE-A104-4140-828B-B0A781FB5686}"/>
          </ac:picMkLst>
        </pc:picChg>
        <pc:picChg chg="del mod">
          <ac:chgData name="Katie Press" userId="S::katie.press@wlfs-primary.org::560a2ca4-7230-4031-b6d8-a521d901277f" providerId="AD" clId="Web-{A8B4A492-424B-8767-1554-D92CE9B17C12}" dt="2021-11-17T18:14:48.667" v="903"/>
          <ac:picMkLst>
            <pc:docMk/>
            <pc:sldMk cId="1919347798" sldId="325"/>
            <ac:picMk id="5" creationId="{ADC96475-AFFB-7F40-8C63-52BCA2F31550}"/>
          </ac:picMkLst>
        </pc:picChg>
      </pc:sldChg>
      <pc:sldChg chg="addSp delSp modSp add replId">
        <pc:chgData name="Katie Press" userId="S::katie.press@wlfs-primary.org::560a2ca4-7230-4031-b6d8-a521d901277f" providerId="AD" clId="Web-{A8B4A492-424B-8767-1554-D92CE9B17C12}" dt="2021-11-17T18:28:29.719" v="1382"/>
        <pc:sldMkLst>
          <pc:docMk/>
          <pc:sldMk cId="1702797003" sldId="326"/>
        </pc:sldMkLst>
        <pc:spChg chg="mod">
          <ac:chgData name="Katie Press" userId="S::katie.press@wlfs-primary.org::560a2ca4-7230-4031-b6d8-a521d901277f" providerId="AD" clId="Web-{A8B4A492-424B-8767-1554-D92CE9B17C12}" dt="2021-11-17T18:27:19.764" v="1351" actId="1076"/>
          <ac:spMkLst>
            <pc:docMk/>
            <pc:sldMk cId="1702797003" sldId="326"/>
            <ac:spMk id="8" creationId="{FF6941AD-E73E-4944-8ECC-FDDB66FD70B9}"/>
          </ac:spMkLst>
        </pc:spChg>
        <pc:picChg chg="add">
          <ac:chgData name="Katie Press" userId="S::katie.press@wlfs-primary.org::560a2ca4-7230-4031-b6d8-a521d901277f" providerId="AD" clId="Web-{A8B4A492-424B-8767-1554-D92CE9B17C12}" dt="2021-11-17T18:28:29.719" v="1382"/>
          <ac:picMkLst>
            <pc:docMk/>
            <pc:sldMk cId="1702797003" sldId="326"/>
            <ac:picMk id="2" creationId="{4622EF57-EDEE-4FBF-A2F9-FEAD42E07937}"/>
          </ac:picMkLst>
        </pc:picChg>
        <pc:picChg chg="del">
          <ac:chgData name="Katie Press" userId="S::katie.press@wlfs-primary.org::560a2ca4-7230-4031-b6d8-a521d901277f" providerId="AD" clId="Web-{A8B4A492-424B-8767-1554-D92CE9B17C12}" dt="2021-11-17T18:28:06.078" v="1375"/>
          <ac:picMkLst>
            <pc:docMk/>
            <pc:sldMk cId="1702797003" sldId="326"/>
            <ac:picMk id="6" creationId="{AD35A15C-ED45-DC4A-B7E1-0E7E953182D6}"/>
          </ac:picMkLst>
        </pc:picChg>
      </pc:sldChg>
      <pc:sldChg chg="addSp delSp modSp add replId">
        <pc:chgData name="Katie Press" userId="S::katie.press@wlfs-primary.org::560a2ca4-7230-4031-b6d8-a521d901277f" providerId="AD" clId="Web-{A8B4A492-424B-8767-1554-D92CE9B17C12}" dt="2021-11-17T18:28:32.532" v="1383"/>
        <pc:sldMkLst>
          <pc:docMk/>
          <pc:sldMk cId="1396320434" sldId="327"/>
        </pc:sldMkLst>
        <pc:spChg chg="mod">
          <ac:chgData name="Katie Press" userId="S::katie.press@wlfs-primary.org::560a2ca4-7230-4031-b6d8-a521d901277f" providerId="AD" clId="Web-{A8B4A492-424B-8767-1554-D92CE9B17C12}" dt="2021-11-17T18:28:01.796" v="1373" actId="1076"/>
          <ac:spMkLst>
            <pc:docMk/>
            <pc:sldMk cId="1396320434" sldId="327"/>
            <ac:spMk id="8" creationId="{FF6941AD-E73E-4944-8ECC-FDDB66FD70B9}"/>
          </ac:spMkLst>
        </pc:spChg>
        <pc:picChg chg="add">
          <ac:chgData name="Katie Press" userId="S::katie.press@wlfs-primary.org::560a2ca4-7230-4031-b6d8-a521d901277f" providerId="AD" clId="Web-{A8B4A492-424B-8767-1554-D92CE9B17C12}" dt="2021-11-17T18:28:32.532" v="1383"/>
          <ac:picMkLst>
            <pc:docMk/>
            <pc:sldMk cId="1396320434" sldId="327"/>
            <ac:picMk id="2" creationId="{F7DC8E71-5AE5-4096-B6A1-50FF415BD57C}"/>
          </ac:picMkLst>
        </pc:picChg>
        <pc:picChg chg="del">
          <ac:chgData name="Katie Press" userId="S::katie.press@wlfs-primary.org::560a2ca4-7230-4031-b6d8-a521d901277f" providerId="AD" clId="Web-{A8B4A492-424B-8767-1554-D92CE9B17C12}" dt="2021-11-17T18:28:04.156" v="1374"/>
          <ac:picMkLst>
            <pc:docMk/>
            <pc:sldMk cId="1396320434" sldId="327"/>
            <ac:picMk id="6" creationId="{AD35A15C-ED45-DC4A-B7E1-0E7E953182D6}"/>
          </ac:picMkLst>
        </pc:picChg>
      </pc:sldChg>
    </pc:docChg>
  </pc:docChgLst>
  <pc:docChgLst>
    <pc:chgData name="Tara Dodson" userId="748f1115-c0e5-4e3a-8a80-6330581a4dce" providerId="ADAL" clId="{EE897982-7117-47B1-A1BB-DB9437FB9BD0}"/>
    <pc:docChg chg="custSel modSld">
      <pc:chgData name="Tara Dodson" userId="748f1115-c0e5-4e3a-8a80-6330581a4dce" providerId="ADAL" clId="{EE897982-7117-47B1-A1BB-DB9437FB9BD0}" dt="2021-11-03T15:10:36.965" v="2506" actId="20577"/>
      <pc:docMkLst>
        <pc:docMk/>
      </pc:docMkLst>
      <pc:sldChg chg="modSp mod">
        <pc:chgData name="Tara Dodson" userId="748f1115-c0e5-4e3a-8a80-6330581a4dce" providerId="ADAL" clId="{EE897982-7117-47B1-A1BB-DB9437FB9BD0}" dt="2021-10-22T08:14:21.745" v="1412" actId="1076"/>
        <pc:sldMkLst>
          <pc:docMk/>
          <pc:sldMk cId="3088215150" sldId="302"/>
        </pc:sldMkLst>
        <pc:spChg chg="mod">
          <ac:chgData name="Tara Dodson" userId="748f1115-c0e5-4e3a-8a80-6330581a4dce" providerId="ADAL" clId="{EE897982-7117-47B1-A1BB-DB9437FB9BD0}" dt="2021-10-22T08:14:21.745" v="1412" actId="1076"/>
          <ac:spMkLst>
            <pc:docMk/>
            <pc:sldMk cId="3088215150" sldId="302"/>
            <ac:spMk id="7" creationId="{62BEE2E2-F170-4E43-BFD6-0D9397107AD3}"/>
          </ac:spMkLst>
        </pc:spChg>
      </pc:sldChg>
      <pc:sldChg chg="modSp mod modNotesTx">
        <pc:chgData name="Tara Dodson" userId="748f1115-c0e5-4e3a-8a80-6330581a4dce" providerId="ADAL" clId="{EE897982-7117-47B1-A1BB-DB9437FB9BD0}" dt="2021-10-21T15:12:38.973" v="1411" actId="20577"/>
        <pc:sldMkLst>
          <pc:docMk/>
          <pc:sldMk cId="3810125398" sldId="303"/>
        </pc:sldMkLst>
        <pc:spChg chg="mod">
          <ac:chgData name="Tara Dodson" userId="748f1115-c0e5-4e3a-8a80-6330581a4dce" providerId="ADAL" clId="{EE897982-7117-47B1-A1BB-DB9437FB9BD0}" dt="2021-10-21T14:46:03.564" v="805" actId="20577"/>
          <ac:spMkLst>
            <pc:docMk/>
            <pc:sldMk cId="3810125398" sldId="303"/>
            <ac:spMk id="7" creationId="{62BEE2E2-F170-4E43-BFD6-0D9397107AD3}"/>
          </ac:spMkLst>
        </pc:spChg>
      </pc:sldChg>
      <pc:sldChg chg="modSp mod modNotesTx">
        <pc:chgData name="Tara Dodson" userId="748f1115-c0e5-4e3a-8a80-6330581a4dce" providerId="ADAL" clId="{EE897982-7117-47B1-A1BB-DB9437FB9BD0}" dt="2021-11-03T15:10:36.965" v="2506" actId="20577"/>
        <pc:sldMkLst>
          <pc:docMk/>
          <pc:sldMk cId="251150625" sldId="304"/>
        </pc:sldMkLst>
        <pc:spChg chg="mod">
          <ac:chgData name="Tara Dodson" userId="748f1115-c0e5-4e3a-8a80-6330581a4dce" providerId="ADAL" clId="{EE897982-7117-47B1-A1BB-DB9437FB9BD0}" dt="2021-11-03T15:10:36.965" v="2506" actId="20577"/>
          <ac:spMkLst>
            <pc:docMk/>
            <pc:sldMk cId="251150625" sldId="304"/>
            <ac:spMk id="7" creationId="{62BEE2E2-F170-4E43-BFD6-0D9397107AD3}"/>
          </ac:spMkLst>
        </pc:spChg>
        <pc:spChg chg="mod">
          <ac:chgData name="Tara Dodson" userId="748f1115-c0e5-4e3a-8a80-6330581a4dce" providerId="ADAL" clId="{EE897982-7117-47B1-A1BB-DB9437FB9BD0}" dt="2021-11-01T13:59:58.486" v="1429" actId="20577"/>
          <ac:spMkLst>
            <pc:docMk/>
            <pc:sldMk cId="251150625" sldId="304"/>
            <ac:spMk id="8" creationId="{FF6941AD-E73E-4944-8ECC-FDDB66FD70B9}"/>
          </ac:spMkLst>
        </pc:spChg>
      </pc:sldChg>
    </pc:docChg>
  </pc:docChgLst>
  <pc:docChgLst>
    <pc:chgData name="Katie Press" userId="S::katie.press@wlfs-primary.org::560a2ca4-7230-4031-b6d8-a521d901277f" providerId="AD" clId="Web-{67DB8345-751C-A899-CED9-25FADE8747B7}"/>
    <pc:docChg chg="addSld delSld modSld">
      <pc:chgData name="Katie Press" userId="S::katie.press@wlfs-primary.org::560a2ca4-7230-4031-b6d8-a521d901277f" providerId="AD" clId="Web-{67DB8345-751C-A899-CED9-25FADE8747B7}" dt="2021-11-30T11:13:31.708" v="34"/>
      <pc:docMkLst>
        <pc:docMk/>
      </pc:docMkLst>
      <pc:sldChg chg="addSp modSp del">
        <pc:chgData name="Katie Press" userId="S::katie.press@wlfs-primary.org::560a2ca4-7230-4031-b6d8-a521d901277f" providerId="AD" clId="Web-{67DB8345-751C-A899-CED9-25FADE8747B7}" dt="2021-11-30T11:13:31.708" v="34"/>
        <pc:sldMkLst>
          <pc:docMk/>
          <pc:sldMk cId="2214911049" sldId="319"/>
        </pc:sldMkLst>
        <pc:spChg chg="add mod">
          <ac:chgData name="Katie Press" userId="S::katie.press@wlfs-primary.org::560a2ca4-7230-4031-b6d8-a521d901277f" providerId="AD" clId="Web-{67DB8345-751C-A899-CED9-25FADE8747B7}" dt="2021-11-30T11:13:05.817" v="33" actId="20577"/>
          <ac:spMkLst>
            <pc:docMk/>
            <pc:sldMk cId="2214911049" sldId="319"/>
            <ac:spMk id="6" creationId="{F11FE3B3-A9DF-4982-BABB-617625F96D88}"/>
          </ac:spMkLst>
        </pc:spChg>
      </pc:sldChg>
      <pc:sldChg chg="addSp delSp modSp add replId">
        <pc:chgData name="Katie Press" userId="S::katie.press@wlfs-primary.org::560a2ca4-7230-4031-b6d8-a521d901277f" providerId="AD" clId="Web-{67DB8345-751C-A899-CED9-25FADE8747B7}" dt="2021-11-30T10:06:56.484" v="23" actId="14100"/>
        <pc:sldMkLst>
          <pc:docMk/>
          <pc:sldMk cId="2333178115" sldId="329"/>
        </pc:sldMkLst>
        <pc:spChg chg="mod">
          <ac:chgData name="Katie Press" userId="S::katie.press@wlfs-primary.org::560a2ca4-7230-4031-b6d8-a521d901277f" providerId="AD" clId="Web-{67DB8345-751C-A899-CED9-25FADE8747B7}" dt="2021-11-30T10:04:24.528" v="2" actId="20577"/>
          <ac:spMkLst>
            <pc:docMk/>
            <pc:sldMk cId="2333178115" sldId="329"/>
            <ac:spMk id="7" creationId="{62BEE2E2-F170-4E43-BFD6-0D9397107AD3}"/>
          </ac:spMkLst>
        </pc:spChg>
        <pc:spChg chg="mod">
          <ac:chgData name="Katie Press" userId="S::katie.press@wlfs-primary.org::560a2ca4-7230-4031-b6d8-a521d901277f" providerId="AD" clId="Web-{67DB8345-751C-A899-CED9-25FADE8747B7}" dt="2021-11-30T10:04:43.497" v="14" actId="20577"/>
          <ac:spMkLst>
            <pc:docMk/>
            <pc:sldMk cId="2333178115" sldId="329"/>
            <ac:spMk id="8" creationId="{FF6941AD-E73E-4944-8ECC-FDDB66FD70B9}"/>
          </ac:spMkLst>
        </pc:spChg>
        <pc:picChg chg="add del mod">
          <ac:chgData name="Katie Press" userId="S::katie.press@wlfs-primary.org::560a2ca4-7230-4031-b6d8-a521d901277f" providerId="AD" clId="Web-{67DB8345-751C-A899-CED9-25FADE8747B7}" dt="2021-11-30T10:06:30.296" v="20"/>
          <ac:picMkLst>
            <pc:docMk/>
            <pc:sldMk cId="2333178115" sldId="329"/>
            <ac:picMk id="6" creationId="{EDF3175C-4F2D-40D0-9A02-0E44C582B259}"/>
          </ac:picMkLst>
        </pc:picChg>
        <pc:picChg chg="add mod">
          <ac:chgData name="Katie Press" userId="S::katie.press@wlfs-primary.org::560a2ca4-7230-4031-b6d8-a521d901277f" providerId="AD" clId="Web-{67DB8345-751C-A899-CED9-25FADE8747B7}" dt="2021-11-30T10:06:56.484" v="23" actId="14100"/>
          <ac:picMkLst>
            <pc:docMk/>
            <pc:sldMk cId="2333178115" sldId="329"/>
            <ac:picMk id="9" creationId="{A37B81C4-3ABF-4C96-84F3-2F5D23AD85DB}"/>
          </ac:picMkLst>
        </pc:picChg>
      </pc:sldChg>
      <pc:sldChg chg="modSp add replId">
        <pc:chgData name="Katie Press" userId="S::katie.press@wlfs-primary.org::560a2ca4-7230-4031-b6d8-a521d901277f" providerId="AD" clId="Web-{67DB8345-751C-A899-CED9-25FADE8747B7}" dt="2021-11-30T10:07:30.845" v="24" actId="1076"/>
        <pc:sldMkLst>
          <pc:docMk/>
          <pc:sldMk cId="214626591" sldId="330"/>
        </pc:sldMkLst>
        <pc:picChg chg="mod">
          <ac:chgData name="Katie Press" userId="S::katie.press@wlfs-primary.org::560a2ca4-7230-4031-b6d8-a521d901277f" providerId="AD" clId="Web-{67DB8345-751C-A899-CED9-25FADE8747B7}" dt="2021-11-30T10:07:30.845" v="24" actId="1076"/>
          <ac:picMkLst>
            <pc:docMk/>
            <pc:sldMk cId="214626591" sldId="330"/>
            <ac:picMk id="6" creationId="{EDF3175C-4F2D-40D0-9A02-0E44C582B259}"/>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FAFDDC-8F9A-4C23-81B4-BE3B61936F55}" type="datetimeFigureOut">
              <a:rPr lang="en-GB" smtClean="0"/>
              <a:t>20/09/2022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D71329-A199-4908-BD08-4D20F961A9E6}" type="slidenum">
              <a:rPr lang="en-GB" smtClean="0"/>
              <a:t>‹#›</a:t>
            </a:fld>
            <a:endParaRPr lang="en-GB"/>
          </a:p>
        </p:txBody>
      </p:sp>
    </p:spTree>
    <p:extLst>
      <p:ext uri="{BB962C8B-B14F-4D97-AF65-F5344CB8AC3E}">
        <p14:creationId xmlns:p14="http://schemas.microsoft.com/office/powerpoint/2010/main" val="17290239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a:t>
            </a:fld>
            <a:endParaRPr lang="en-GB"/>
          </a:p>
        </p:txBody>
      </p:sp>
    </p:spTree>
    <p:extLst>
      <p:ext uri="{BB962C8B-B14F-4D97-AF65-F5344CB8AC3E}">
        <p14:creationId xmlns:p14="http://schemas.microsoft.com/office/powerpoint/2010/main" val="9533603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a:t>
            </a:fld>
            <a:endParaRPr lang="en-GB"/>
          </a:p>
        </p:txBody>
      </p:sp>
    </p:spTree>
    <p:extLst>
      <p:ext uri="{BB962C8B-B14F-4D97-AF65-F5344CB8AC3E}">
        <p14:creationId xmlns:p14="http://schemas.microsoft.com/office/powerpoint/2010/main" val="30557262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3</a:t>
            </a:fld>
            <a:endParaRPr lang="en-GB"/>
          </a:p>
        </p:txBody>
      </p:sp>
    </p:spTree>
    <p:extLst>
      <p:ext uri="{BB962C8B-B14F-4D97-AF65-F5344CB8AC3E}">
        <p14:creationId xmlns:p14="http://schemas.microsoft.com/office/powerpoint/2010/main" val="36216073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Use flashcards to put this into context. Show parents examples of graphemes, digraphs, trigraphs and split digraphs. Where possible, make the link between same sound, different spelling. </a:t>
            </a:r>
            <a:endParaRPr lang="en-US" dirty="0"/>
          </a:p>
          <a:p>
            <a:r>
              <a:rPr lang="en-US" dirty="0">
                <a:cs typeface="Calibri"/>
              </a:rPr>
              <a:t>Example: </a:t>
            </a:r>
          </a:p>
          <a:p>
            <a:endParaRPr lang="en-US" b="1" dirty="0">
              <a:cs typeface="Calibri"/>
            </a:endParaRPr>
          </a:p>
          <a:p>
            <a:r>
              <a:rPr lang="en-US" dirty="0"/>
              <a:t>&lt;a&gt;</a:t>
            </a:r>
          </a:p>
          <a:p>
            <a:r>
              <a:rPr lang="en-US" b="1" dirty="0"/>
              <a:t>a</a:t>
            </a:r>
            <a:r>
              <a:rPr lang="en-US" dirty="0"/>
              <a:t>corn</a:t>
            </a:r>
          </a:p>
          <a:p>
            <a:r>
              <a:rPr lang="en-US" dirty="0"/>
              <a:t>&lt;ai&gt;</a:t>
            </a:r>
          </a:p>
          <a:p>
            <a:r>
              <a:rPr lang="en-US" dirty="0"/>
              <a:t>r</a:t>
            </a:r>
            <a:r>
              <a:rPr lang="en-US" b="1" dirty="0"/>
              <a:t>ai</a:t>
            </a:r>
            <a:r>
              <a:rPr lang="en-US" dirty="0"/>
              <a:t>n</a:t>
            </a:r>
          </a:p>
          <a:p>
            <a:r>
              <a:rPr lang="en-US" dirty="0"/>
              <a:t>&lt;ay&gt;</a:t>
            </a:r>
          </a:p>
          <a:p>
            <a:r>
              <a:rPr lang="en-US" dirty="0"/>
              <a:t>pl</a:t>
            </a:r>
            <a:r>
              <a:rPr lang="en-US" b="1" dirty="0"/>
              <a:t>ay</a:t>
            </a:r>
            <a:endParaRPr lang="en-US" dirty="0"/>
          </a:p>
          <a:p>
            <a:r>
              <a:rPr lang="en-US" dirty="0"/>
              <a:t>&lt;a-e&gt;</a:t>
            </a:r>
          </a:p>
          <a:p>
            <a:r>
              <a:rPr lang="en-US" dirty="0"/>
              <a:t>n</a:t>
            </a:r>
            <a:r>
              <a:rPr lang="en-US" b="1" dirty="0"/>
              <a:t>a</a:t>
            </a:r>
            <a:r>
              <a:rPr lang="en-US" dirty="0"/>
              <a:t>m</a:t>
            </a:r>
            <a:r>
              <a:rPr lang="en-US" b="1" dirty="0"/>
              <a:t>e</a:t>
            </a:r>
            <a:endParaRPr lang="en-US" dirty="0"/>
          </a:p>
          <a:p>
            <a:r>
              <a:rPr lang="en-US" dirty="0"/>
              <a:t>&lt;</a:t>
            </a:r>
            <a:r>
              <a:rPr lang="en-US" dirty="0" err="1"/>
              <a:t>eigh</a:t>
            </a:r>
            <a:r>
              <a:rPr lang="en-US" dirty="0"/>
              <a:t>&gt;</a:t>
            </a:r>
          </a:p>
          <a:p>
            <a:r>
              <a:rPr lang="en-US" b="1" dirty="0"/>
              <a:t>eigh</a:t>
            </a:r>
            <a:r>
              <a:rPr lang="en-US" dirty="0"/>
              <a:t>t</a:t>
            </a:r>
          </a:p>
          <a:p>
            <a:r>
              <a:rPr lang="en-US" dirty="0"/>
              <a:t>&lt;</a:t>
            </a:r>
            <a:r>
              <a:rPr lang="en-US" dirty="0" err="1"/>
              <a:t>ey</a:t>
            </a:r>
            <a:r>
              <a:rPr lang="en-US" dirty="0"/>
              <a:t>&gt;</a:t>
            </a:r>
          </a:p>
          <a:p>
            <a:r>
              <a:rPr lang="en-US" dirty="0"/>
              <a:t>th</a:t>
            </a:r>
            <a:r>
              <a:rPr lang="en-US" b="1" dirty="0"/>
              <a:t>ey</a:t>
            </a:r>
            <a:endParaRPr lang="en-US" dirty="0"/>
          </a:p>
          <a:p>
            <a:r>
              <a:rPr lang="en-US" dirty="0"/>
              <a:t>&lt;ea&gt;</a:t>
            </a:r>
          </a:p>
          <a:p>
            <a:r>
              <a:rPr lang="en-US" dirty="0"/>
              <a:t>gr</a:t>
            </a:r>
            <a:r>
              <a:rPr lang="en-US" b="1" dirty="0"/>
              <a:t>ea</a:t>
            </a:r>
            <a:r>
              <a:rPr lang="en-US" dirty="0"/>
              <a:t>t</a:t>
            </a:r>
          </a:p>
          <a:p>
            <a:r>
              <a:rPr lang="en-US" dirty="0"/>
              <a:t>&lt;</a:t>
            </a:r>
            <a:r>
              <a:rPr lang="en-US" dirty="0" err="1"/>
              <a:t>aigh</a:t>
            </a:r>
            <a:r>
              <a:rPr lang="en-US" dirty="0"/>
              <a:t>&gt;</a:t>
            </a:r>
          </a:p>
          <a:p>
            <a:r>
              <a:rPr lang="en-US" dirty="0"/>
              <a:t>str</a:t>
            </a:r>
            <a:r>
              <a:rPr lang="en-US" b="1" dirty="0"/>
              <a:t>aigh</a:t>
            </a:r>
            <a:r>
              <a:rPr lang="en-US" dirty="0"/>
              <a:t>t</a:t>
            </a:r>
          </a:p>
          <a:p>
            <a:endParaRPr lang="en-US" dirty="0">
              <a:cs typeface="Calibri"/>
            </a:endParaRPr>
          </a:p>
          <a:p>
            <a:endParaRPr lang="en-US" dirty="0">
              <a:cs typeface="Calibri"/>
            </a:endParaRPr>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4</a:t>
            </a:fld>
            <a:endParaRPr lang="en-GB"/>
          </a:p>
        </p:txBody>
      </p:sp>
    </p:spTree>
    <p:extLst>
      <p:ext uri="{BB962C8B-B14F-4D97-AF65-F5344CB8AC3E}">
        <p14:creationId xmlns:p14="http://schemas.microsoft.com/office/powerpoint/2010/main" val="29565659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5</a:t>
            </a:fld>
            <a:endParaRPr lang="en-GB"/>
          </a:p>
        </p:txBody>
      </p:sp>
    </p:spTree>
    <p:extLst>
      <p:ext uri="{BB962C8B-B14F-4D97-AF65-F5344CB8AC3E}">
        <p14:creationId xmlns:p14="http://schemas.microsoft.com/office/powerpoint/2010/main" val="13322583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6</a:t>
            </a:fld>
            <a:endParaRPr lang="en-GB"/>
          </a:p>
        </p:txBody>
      </p:sp>
    </p:spTree>
    <p:extLst>
      <p:ext uri="{BB962C8B-B14F-4D97-AF65-F5344CB8AC3E}">
        <p14:creationId xmlns:p14="http://schemas.microsoft.com/office/powerpoint/2010/main" val="36409685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7</a:t>
            </a:fld>
            <a:endParaRPr lang="en-GB"/>
          </a:p>
        </p:txBody>
      </p:sp>
    </p:spTree>
    <p:extLst>
      <p:ext uri="{BB962C8B-B14F-4D97-AF65-F5344CB8AC3E}">
        <p14:creationId xmlns:p14="http://schemas.microsoft.com/office/powerpoint/2010/main" val="22684315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8</a:t>
            </a:fld>
            <a:endParaRPr lang="en-GB"/>
          </a:p>
        </p:txBody>
      </p:sp>
    </p:spTree>
    <p:extLst>
      <p:ext uri="{BB962C8B-B14F-4D97-AF65-F5344CB8AC3E}">
        <p14:creationId xmlns:p14="http://schemas.microsoft.com/office/powerpoint/2010/main" val="14224430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9</a:t>
            </a:fld>
            <a:endParaRPr lang="en-GB"/>
          </a:p>
        </p:txBody>
      </p:sp>
    </p:spTree>
    <p:extLst>
      <p:ext uri="{BB962C8B-B14F-4D97-AF65-F5344CB8AC3E}">
        <p14:creationId xmlns:p14="http://schemas.microsoft.com/office/powerpoint/2010/main" val="40080441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10</a:t>
            </a:fld>
            <a:endParaRPr lang="en-GB"/>
          </a:p>
        </p:txBody>
      </p:sp>
    </p:spTree>
    <p:extLst>
      <p:ext uri="{BB962C8B-B14F-4D97-AF65-F5344CB8AC3E}">
        <p14:creationId xmlns:p14="http://schemas.microsoft.com/office/powerpoint/2010/main" val="13422901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11</a:t>
            </a:fld>
            <a:endParaRPr lang="en-GB"/>
          </a:p>
        </p:txBody>
      </p:sp>
    </p:spTree>
    <p:extLst>
      <p:ext uri="{BB962C8B-B14F-4D97-AF65-F5344CB8AC3E}">
        <p14:creationId xmlns:p14="http://schemas.microsoft.com/office/powerpoint/2010/main" val="27947779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12</a:t>
            </a:fld>
            <a:endParaRPr lang="en-GB"/>
          </a:p>
        </p:txBody>
      </p:sp>
    </p:spTree>
    <p:extLst>
      <p:ext uri="{BB962C8B-B14F-4D97-AF65-F5344CB8AC3E}">
        <p14:creationId xmlns:p14="http://schemas.microsoft.com/office/powerpoint/2010/main" val="23601470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we use the ‘uh’ sound after the pure sound we are teaching the schwa.</a:t>
            </a:r>
          </a:p>
          <a:p>
            <a:endParaRPr lang="en-US" dirty="0"/>
          </a:p>
          <a:p>
            <a:r>
              <a:rPr lang="en-US" dirty="0"/>
              <a:t>For example instead of /c/ /a/ /t/ we teach /</a:t>
            </a:r>
            <a:r>
              <a:rPr lang="en-US" dirty="0" err="1"/>
              <a:t>cuh</a:t>
            </a:r>
            <a:r>
              <a:rPr lang="en-US" dirty="0"/>
              <a:t>/ /a/ /</a:t>
            </a:r>
            <a:r>
              <a:rPr lang="en-US" dirty="0" err="1"/>
              <a:t>tuh</a:t>
            </a:r>
            <a:r>
              <a:rPr lang="en-US" dirty="0"/>
              <a:t>/ - </a:t>
            </a:r>
            <a:r>
              <a:rPr lang="en-US" dirty="0" err="1"/>
              <a:t>cuhatuh</a:t>
            </a:r>
            <a:r>
              <a:rPr lang="en-US" dirty="0"/>
              <a:t> – not a word! IT makes blending harder if you teach or use a schwa after the initial sound.</a:t>
            </a:r>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13</a:t>
            </a:fld>
            <a:endParaRPr lang="en-GB"/>
          </a:p>
        </p:txBody>
      </p:sp>
    </p:spTree>
    <p:extLst>
      <p:ext uri="{BB962C8B-B14F-4D97-AF65-F5344CB8AC3E}">
        <p14:creationId xmlns:p14="http://schemas.microsoft.com/office/powerpoint/2010/main" val="29594310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the spelling sequence to model rain</a:t>
            </a:r>
          </a:p>
          <a:p>
            <a:endParaRPr lang="en-US" dirty="0"/>
          </a:p>
          <a:p>
            <a:r>
              <a:rPr lang="en-US" dirty="0"/>
              <a:t>Say the word – warm it up – stretch the word – robot talk the word – blend the word – count the sounds within the word – say the word</a:t>
            </a:r>
          </a:p>
          <a:p>
            <a:endParaRPr lang="en-US" dirty="0"/>
          </a:p>
          <a:p>
            <a:r>
              <a:rPr lang="en-US" dirty="0"/>
              <a:t>You can talk about how you support your children with their writing in school.</a:t>
            </a:r>
          </a:p>
        </p:txBody>
      </p:sp>
      <p:sp>
        <p:nvSpPr>
          <p:cNvPr id="4" name="Slide Number Placeholder 3"/>
          <p:cNvSpPr>
            <a:spLocks noGrp="1"/>
          </p:cNvSpPr>
          <p:nvPr>
            <p:ph type="sldNum" sz="quarter" idx="5"/>
          </p:nvPr>
        </p:nvSpPr>
        <p:spPr/>
        <p:txBody>
          <a:bodyPr/>
          <a:lstStyle/>
          <a:p>
            <a:fld id="{70D71329-A199-4908-BD08-4D20F961A9E6}" type="slidenum">
              <a:rPr lang="en-GB" smtClean="0"/>
              <a:t>14</a:t>
            </a:fld>
            <a:endParaRPr lang="en-GB"/>
          </a:p>
        </p:txBody>
      </p:sp>
    </p:spTree>
    <p:extLst>
      <p:ext uri="{BB962C8B-B14F-4D97-AF65-F5344CB8AC3E}">
        <p14:creationId xmlns:p14="http://schemas.microsoft.com/office/powerpoint/2010/main" val="27988358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D71329-A199-4908-BD08-4D20F961A9E6}" type="slidenum">
              <a:rPr lang="en-GB" smtClean="0"/>
              <a:t>15</a:t>
            </a:fld>
            <a:endParaRPr lang="en-GB"/>
          </a:p>
        </p:txBody>
      </p:sp>
    </p:spTree>
    <p:extLst>
      <p:ext uri="{BB962C8B-B14F-4D97-AF65-F5344CB8AC3E}">
        <p14:creationId xmlns:p14="http://schemas.microsoft.com/office/powerpoint/2010/main" val="14911929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20/09/2022</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9082462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20/09/2022</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483993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20/09/2022</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81320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20/09/2022</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593407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20/09/2022</a:t>
            </a:fld>
            <a:endParaRPr lang="en-GB"/>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4044620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20/09/2022</a:t>
            </a:fld>
            <a:endParaRPr lang="en-GB"/>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GB"/>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9704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20/09/2022</a:t>
            </a:fld>
            <a:endParaRPr lang="en-GB"/>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733080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20/09/2022</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570043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20/09/2022</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2662459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20/09/2022</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701342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20/09/2022</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3601877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05292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82368C"/>
        </a:solidFill>
        <a:effectLst/>
      </p:bgPr>
    </p:bg>
    <p:spTree>
      <p:nvGrpSpPr>
        <p:cNvPr id="1" name=""/>
        <p:cNvGrpSpPr/>
        <p:nvPr/>
      </p:nvGrpSpPr>
      <p:grpSpPr>
        <a:xfrm>
          <a:off x="0" y="0"/>
          <a:ext cx="0" cy="0"/>
          <a:chOff x="0" y="0"/>
          <a:chExt cx="0" cy="0"/>
        </a:xfrm>
      </p:grpSpPr>
      <p:sp>
        <p:nvSpPr>
          <p:cNvPr id="6" name="Text Placeholder 2">
            <a:extLst>
              <a:ext uri="{FF2B5EF4-FFF2-40B4-BE49-F238E27FC236}">
                <a16:creationId xmlns:a16="http://schemas.microsoft.com/office/drawing/2014/main" id="{FB7E3B1E-BF01-B442-83AB-F184E435CA52}"/>
              </a:ext>
            </a:extLst>
          </p:cNvPr>
          <p:cNvSpPr txBox="1">
            <a:spLocks/>
          </p:cNvSpPr>
          <p:nvPr/>
        </p:nvSpPr>
        <p:spPr>
          <a:xfrm>
            <a:off x="683568" y="1887241"/>
            <a:ext cx="7632848" cy="3557984"/>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defRPr/>
            </a:pPr>
            <a:endParaRPr lang="en-US" sz="4400" dirty="0">
              <a:solidFill>
                <a:schemeClr val="bg1"/>
              </a:solidFill>
            </a:endParaRPr>
          </a:p>
        </p:txBody>
      </p:sp>
      <p:pic>
        <p:nvPicPr>
          <p:cNvPr id="20" name="Picture 19">
            <a:extLst>
              <a:ext uri="{FF2B5EF4-FFF2-40B4-BE49-F238E27FC236}">
                <a16:creationId xmlns:a16="http://schemas.microsoft.com/office/drawing/2014/main" id="{7D1ED7E2-C2AB-EC48-8F6E-AE7C483AAD21}"/>
              </a:ext>
            </a:extLst>
          </p:cNvPr>
          <p:cNvPicPr>
            <a:picLocks noChangeAspect="1"/>
          </p:cNvPicPr>
          <p:nvPr/>
        </p:nvPicPr>
        <p:blipFill rotWithShape="1">
          <a:blip r:embed="rId3">
            <a:extLst>
              <a:ext uri="{28A0092B-C50C-407E-A947-70E740481C1C}">
                <a14:useLocalDpi xmlns:a14="http://schemas.microsoft.com/office/drawing/2010/main" val="0"/>
              </a:ext>
            </a:extLst>
          </a:blip>
          <a:srcRect l="10422" b="11130"/>
          <a:stretch/>
        </p:blipFill>
        <p:spPr>
          <a:xfrm flipH="1">
            <a:off x="0" y="-789125"/>
            <a:ext cx="9144000" cy="7647125"/>
          </a:xfrm>
          <a:prstGeom prst="rect">
            <a:avLst/>
          </a:prstGeom>
        </p:spPr>
      </p:pic>
      <p:pic>
        <p:nvPicPr>
          <p:cNvPr id="22" name="Picture 21" descr="A picture containing shape&#10;&#10;Description automatically generated">
            <a:extLst>
              <a:ext uri="{FF2B5EF4-FFF2-40B4-BE49-F238E27FC236}">
                <a16:creationId xmlns:a16="http://schemas.microsoft.com/office/drawing/2014/main" id="{C341119B-30BA-AE47-91D6-3F015F4F8F2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84650" t="90599"/>
          <a:stretch/>
        </p:blipFill>
        <p:spPr>
          <a:xfrm>
            <a:off x="7740352" y="6381328"/>
            <a:ext cx="1403648" cy="483518"/>
          </a:xfrm>
          <a:prstGeom prst="rect">
            <a:avLst/>
          </a:prstGeom>
        </p:spPr>
      </p:pic>
      <p:sp>
        <p:nvSpPr>
          <p:cNvPr id="24" name="TextBox 23">
            <a:extLst>
              <a:ext uri="{FF2B5EF4-FFF2-40B4-BE49-F238E27FC236}">
                <a16:creationId xmlns:a16="http://schemas.microsoft.com/office/drawing/2014/main" id="{2698B27E-7B5A-D847-AAD1-AC067B827982}"/>
              </a:ext>
            </a:extLst>
          </p:cNvPr>
          <p:cNvSpPr txBox="1"/>
          <p:nvPr/>
        </p:nvSpPr>
        <p:spPr>
          <a:xfrm>
            <a:off x="431032" y="2625481"/>
            <a:ext cx="8712968" cy="1077218"/>
          </a:xfrm>
          <a:prstGeom prst="rect">
            <a:avLst/>
          </a:prstGeom>
          <a:noFill/>
        </p:spPr>
        <p:txBody>
          <a:bodyPr wrap="square" rtlCol="0">
            <a:spAutoFit/>
          </a:bodyPr>
          <a:lstStyle/>
          <a:p>
            <a:r>
              <a:rPr lang="en-US" sz="3200" b="1" dirty="0">
                <a:solidFill>
                  <a:srgbClr val="FFF8AA"/>
                </a:solidFill>
              </a:rPr>
              <a:t>Getting all children to </a:t>
            </a:r>
            <a:br>
              <a:rPr lang="en-US" sz="3200" b="1" dirty="0">
                <a:solidFill>
                  <a:srgbClr val="FFF8AA"/>
                </a:solidFill>
              </a:rPr>
            </a:br>
            <a:r>
              <a:rPr lang="en-US" sz="3200" b="1" dirty="0">
                <a:solidFill>
                  <a:srgbClr val="FFF8AA"/>
                </a:solidFill>
              </a:rPr>
              <a:t>read well, quickly.</a:t>
            </a:r>
          </a:p>
        </p:txBody>
      </p:sp>
      <p:pic>
        <p:nvPicPr>
          <p:cNvPr id="25" name="Picture 24">
            <a:extLst>
              <a:ext uri="{FF2B5EF4-FFF2-40B4-BE49-F238E27FC236}">
                <a16:creationId xmlns:a16="http://schemas.microsoft.com/office/drawing/2014/main" id="{160D4848-8238-3C43-BFFE-200E77C003F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3851920" y="4037401"/>
            <a:ext cx="2448316" cy="2092816"/>
          </a:xfrm>
          <a:prstGeom prst="rect">
            <a:avLst/>
          </a:prstGeom>
        </p:spPr>
      </p:pic>
      <p:pic>
        <p:nvPicPr>
          <p:cNvPr id="3" name="Picture 2" descr="A picture containing logo&#10;&#10;Description automatically generated">
            <a:extLst>
              <a:ext uri="{FF2B5EF4-FFF2-40B4-BE49-F238E27FC236}">
                <a16:creationId xmlns:a16="http://schemas.microsoft.com/office/drawing/2014/main" id="{6271DEA8-0745-F441-BF8B-AC816143873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3904" y="692696"/>
            <a:ext cx="5730264" cy="1734158"/>
          </a:xfrm>
          <a:prstGeom prst="rect">
            <a:avLst/>
          </a:prstGeom>
        </p:spPr>
      </p:pic>
    </p:spTree>
    <p:extLst>
      <p:ext uri="{BB962C8B-B14F-4D97-AF65-F5344CB8AC3E}">
        <p14:creationId xmlns:p14="http://schemas.microsoft.com/office/powerpoint/2010/main" val="19938698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What are we going to cover?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755576" y="1747361"/>
            <a:ext cx="6006058" cy="3046988"/>
          </a:xfrm>
          <a:prstGeom prst="rect">
            <a:avLst/>
          </a:prstGeom>
        </p:spPr>
        <p:txBody>
          <a:bodyPr wrap="square" lIns="91440" tIns="45720" rIns="91440" bIns="45720" anchor="t">
            <a:spAutoFit/>
          </a:bodyPr>
          <a:lstStyle/>
          <a:p>
            <a:pPr marL="342900" indent="-342900">
              <a:buFont typeface="Arial" panose="020B0604020202020204" pitchFamily="34" charset="0"/>
              <a:buChar char="•"/>
            </a:pPr>
            <a:r>
              <a:rPr lang="en-GB" sz="2400">
                <a:cs typeface="Calibri"/>
              </a:rPr>
              <a:t>What is Phonics? </a:t>
            </a:r>
            <a:endParaRPr lang="en-GB" sz="2400" dirty="0"/>
          </a:p>
          <a:p>
            <a:pPr marL="342900" indent="-342900">
              <a:buFont typeface="Arial" panose="020B0604020202020204" pitchFamily="34" charset="0"/>
              <a:buChar char="•"/>
            </a:pPr>
            <a:r>
              <a:rPr lang="en-GB" sz="2400"/>
              <a:t>What is Essential Letters and Sounds?</a:t>
            </a:r>
            <a:endParaRPr lang="en-GB"/>
          </a:p>
          <a:p>
            <a:pPr marL="342900" indent="-342900">
              <a:buFont typeface="Arial" panose="020B0604020202020204" pitchFamily="34" charset="0"/>
              <a:buChar char="•"/>
            </a:pPr>
            <a:r>
              <a:rPr lang="en-GB" sz="2400" dirty="0"/>
              <a:t>How we teach phonics</a:t>
            </a:r>
          </a:p>
          <a:p>
            <a:pPr marL="342900" indent="-342900">
              <a:buFont typeface="Arial" panose="020B0604020202020204" pitchFamily="34" charset="0"/>
              <a:buChar char="•"/>
            </a:pPr>
            <a:r>
              <a:rPr lang="en-GB" sz="2400" dirty="0"/>
              <a:t>Getting children ready to read</a:t>
            </a:r>
          </a:p>
          <a:p>
            <a:pPr marL="342900" indent="-342900">
              <a:buFont typeface="Arial" panose="020B0604020202020204" pitchFamily="34" charset="0"/>
              <a:buChar char="•"/>
            </a:pPr>
            <a:r>
              <a:rPr lang="en-GB" sz="2400" dirty="0"/>
              <a:t>Supporting your child with reading at home</a:t>
            </a:r>
          </a:p>
          <a:p>
            <a:pPr marL="342900" indent="-342900">
              <a:buFont typeface="Arial" panose="020B0604020202020204" pitchFamily="34" charset="0"/>
              <a:buChar char="•"/>
            </a:pPr>
            <a:r>
              <a:rPr lang="en-GB" sz="2400" dirty="0"/>
              <a:t>Pronouncing pure sounds</a:t>
            </a:r>
          </a:p>
          <a:p>
            <a:pPr marL="342900" indent="-342900">
              <a:buFont typeface="Arial" panose="020B0604020202020204" pitchFamily="34" charset="0"/>
              <a:buChar char="•"/>
            </a:pPr>
            <a:r>
              <a:rPr lang="en-GB" sz="2400" dirty="0"/>
              <a:t>Using the letter formations and spelling sequence to support writing at home</a:t>
            </a:r>
            <a:endParaRPr lang="en-US" sz="2400" dirty="0"/>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6"/>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30882151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rPr>
              <a:t>What is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499999" y="1747362"/>
            <a:ext cx="7638915" cy="3046988"/>
          </a:xfrm>
          <a:prstGeom prst="rect">
            <a:avLst/>
          </a:prstGeom>
        </p:spPr>
        <p:txBody>
          <a:bodyPr wrap="square" lIns="91440" tIns="45720" rIns="91440" bIns="45720" anchor="t">
            <a:spAutoFit/>
          </a:bodyPr>
          <a:lstStyle/>
          <a:p>
            <a:r>
              <a:rPr lang="en-GB" sz="2400" dirty="0">
                <a:cs typeface="Calibri"/>
              </a:rPr>
              <a:t>A method of teaching beginners to read and pronounce words by learning to associate letters or letter groups with </a:t>
            </a:r>
            <a:r>
              <a:rPr lang="en-GB" sz="2400">
                <a:cs typeface="Calibri"/>
              </a:rPr>
              <a:t>the sounds they represent. </a:t>
            </a:r>
            <a:endParaRPr lang="en-GB" sz="2400" dirty="0">
              <a:cs typeface="Calibri"/>
            </a:endParaRPr>
          </a:p>
          <a:p>
            <a:endParaRPr lang="en-GB" sz="2400" dirty="0">
              <a:cs typeface="Calibri"/>
            </a:endParaRPr>
          </a:p>
          <a:p>
            <a:r>
              <a:rPr lang="en-GB" sz="2400" dirty="0">
                <a:cs typeface="Calibri"/>
              </a:rPr>
              <a:t>There are 44 main sounds in the English Language. Each sound is represented by a grapheme (the written </a:t>
            </a:r>
            <a:r>
              <a:rPr lang="en-GB" sz="2400">
                <a:cs typeface="Calibri"/>
              </a:rPr>
              <a:t>representation of a sound). </a:t>
            </a:r>
            <a:endParaRPr lang="en-GB" sz="2400" dirty="0">
              <a:cs typeface="Calibri"/>
            </a:endParaRPr>
          </a:p>
          <a:p>
            <a:endParaRPr lang="en-GB" sz="24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6"/>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483405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582149"/>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rPr>
              <a:t>What is Phonics?  </a:t>
            </a:r>
            <a:endParaRPr lang="en-GB" sz="1600" dirty="0">
              <a:solidFill>
                <a:srgbClr val="3E3F3E"/>
              </a:solidFill>
            </a:endParaRPr>
          </a:p>
        </p:txBody>
      </p:sp>
      <p:sp>
        <p:nvSpPr>
          <p:cNvPr id="7" name="Rectangle 6">
            <a:extLst>
              <a:ext uri="{FF2B5EF4-FFF2-40B4-BE49-F238E27FC236}">
                <a16:creationId xmlns:a16="http://schemas.microsoft.com/office/drawing/2014/main" id="{62BEE2E2-F170-4E43-BFD6-0D9397107AD3}"/>
              </a:ext>
            </a:extLst>
          </p:cNvPr>
          <p:cNvSpPr/>
          <p:nvPr/>
        </p:nvSpPr>
        <p:spPr>
          <a:xfrm>
            <a:off x="499999" y="1122617"/>
            <a:ext cx="7638915" cy="5539978"/>
          </a:xfrm>
          <a:prstGeom prst="rect">
            <a:avLst/>
          </a:prstGeom>
        </p:spPr>
        <p:txBody>
          <a:bodyPr wrap="square" lIns="91440" tIns="45720" rIns="91440" bIns="45720" anchor="t">
            <a:spAutoFit/>
          </a:bodyPr>
          <a:lstStyle/>
          <a:p>
            <a:r>
              <a:rPr lang="en-GB" sz="2400" b="1" u="sng">
                <a:cs typeface="Calibri"/>
              </a:rPr>
              <a:t>Phoneme</a:t>
            </a:r>
            <a:r>
              <a:rPr lang="en-GB" sz="2400">
                <a:cs typeface="Calibri"/>
              </a:rPr>
              <a:t>: </a:t>
            </a:r>
            <a:r>
              <a:rPr lang="en-GB" sz="2400">
                <a:ea typeface="+mn-lt"/>
                <a:cs typeface="+mn-lt"/>
              </a:rPr>
              <a:t>the smallest single identifiable sound in a word. </a:t>
            </a:r>
            <a:endParaRPr lang="en-GB" sz="2400">
              <a:cs typeface="Calibri"/>
            </a:endParaRPr>
          </a:p>
          <a:p>
            <a:r>
              <a:rPr lang="en-GB" sz="2400">
                <a:cs typeface="Calibri"/>
              </a:rPr>
              <a:t>For example, in the word 'cat' there are three phonemes c/a/t.</a:t>
            </a:r>
          </a:p>
          <a:p>
            <a:endParaRPr lang="en-GB"/>
          </a:p>
          <a:p>
            <a:r>
              <a:rPr lang="en-GB" sz="2400" b="1" u="sng" dirty="0">
                <a:cs typeface="Calibri"/>
              </a:rPr>
              <a:t>Grapheme: </a:t>
            </a:r>
            <a:r>
              <a:rPr lang="en-GB" sz="2400">
                <a:cs typeface="Calibri"/>
              </a:rPr>
              <a:t>the written representation of a sound. </a:t>
            </a:r>
          </a:p>
          <a:p>
            <a:endParaRPr lang="en-GB" sz="2400" dirty="0">
              <a:cs typeface="Calibri"/>
            </a:endParaRPr>
          </a:p>
          <a:p>
            <a:r>
              <a:rPr lang="en-GB" sz="2400" b="1" u="sng">
                <a:cs typeface="Calibri"/>
              </a:rPr>
              <a:t>Digraph:</a:t>
            </a:r>
            <a:r>
              <a:rPr lang="en-GB" sz="2400">
                <a:cs typeface="Calibri"/>
              </a:rPr>
              <a:t> two letters making one sound. For example, /sh/ in the word '</a:t>
            </a:r>
            <a:r>
              <a:rPr lang="en-GB" sz="2400" b="1">
                <a:solidFill>
                  <a:srgbClr val="82368C"/>
                </a:solidFill>
                <a:cs typeface="Calibri"/>
              </a:rPr>
              <a:t>sh</a:t>
            </a:r>
            <a:r>
              <a:rPr lang="en-GB" sz="2400">
                <a:cs typeface="Calibri"/>
              </a:rPr>
              <a:t>op'. </a:t>
            </a:r>
          </a:p>
          <a:p>
            <a:endParaRPr lang="en-GB" sz="2400" dirty="0">
              <a:cs typeface="Calibri"/>
            </a:endParaRPr>
          </a:p>
          <a:p>
            <a:r>
              <a:rPr lang="en-GB" sz="2400" b="1" u="sng">
                <a:cs typeface="Calibri"/>
              </a:rPr>
              <a:t>Trigraph:</a:t>
            </a:r>
            <a:r>
              <a:rPr lang="en-GB" sz="2400">
                <a:cs typeface="Calibri"/>
              </a:rPr>
              <a:t> three letters making one sound. For example, /igh/ in the word 'n</a:t>
            </a:r>
            <a:r>
              <a:rPr lang="en-GB" sz="2400" b="1">
                <a:solidFill>
                  <a:srgbClr val="82368C"/>
                </a:solidFill>
                <a:cs typeface="Calibri"/>
              </a:rPr>
              <a:t>igh</a:t>
            </a:r>
            <a:r>
              <a:rPr lang="en-GB" sz="2400">
                <a:cs typeface="Calibri"/>
              </a:rPr>
              <a:t>t'. </a:t>
            </a:r>
            <a:endParaRPr lang="en-GB" sz="2400" dirty="0">
              <a:cs typeface="Calibri"/>
            </a:endParaRPr>
          </a:p>
          <a:p>
            <a:endParaRPr lang="en-GB" sz="2400" dirty="0">
              <a:cs typeface="Calibri"/>
            </a:endParaRPr>
          </a:p>
          <a:p>
            <a:r>
              <a:rPr lang="en-GB" sz="2400" b="1" u="sng" dirty="0">
                <a:cs typeface="Calibri"/>
              </a:rPr>
              <a:t>Split digraph</a:t>
            </a:r>
            <a:r>
              <a:rPr lang="en-GB" sz="2400" dirty="0">
                <a:cs typeface="Calibri"/>
              </a:rPr>
              <a:t>: two vowel letters split but</a:t>
            </a:r>
            <a:r>
              <a:rPr lang="en-GB" sz="2400">
                <a:cs typeface="Calibri"/>
              </a:rPr>
              <a:t> are split by one or more consonants. </a:t>
            </a:r>
            <a:r>
              <a:rPr lang="en-GB" sz="2400" dirty="0">
                <a:cs typeface="Calibri"/>
              </a:rPr>
              <a:t>For example, /a-e/ in the word 'c</a:t>
            </a:r>
            <a:r>
              <a:rPr lang="en-GB" sz="2400" b="1" dirty="0">
                <a:solidFill>
                  <a:srgbClr val="82368C"/>
                </a:solidFill>
                <a:cs typeface="Calibri"/>
              </a:rPr>
              <a:t>a</a:t>
            </a:r>
            <a:r>
              <a:rPr lang="en-GB" sz="2400" dirty="0">
                <a:cs typeface="Calibri"/>
              </a:rPr>
              <a:t>k</a:t>
            </a:r>
            <a:r>
              <a:rPr lang="en-GB" sz="2400" b="1" dirty="0">
                <a:solidFill>
                  <a:srgbClr val="82368C"/>
                </a:solidFill>
                <a:cs typeface="Calibri"/>
              </a:rPr>
              <a:t>e</a:t>
            </a:r>
            <a:r>
              <a:rPr lang="en-GB" sz="2400" dirty="0">
                <a:cs typeface="Calibri"/>
              </a:rPr>
              <a:t>'. </a:t>
            </a:r>
          </a:p>
          <a:p>
            <a:endParaRPr lang="en-GB" sz="24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4"/>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1919347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What is ELS?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681828"/>
            <a:ext cx="7771744" cy="3816429"/>
          </a:xfrm>
          <a:prstGeom prst="rect">
            <a:avLst/>
          </a:prstGeom>
        </p:spPr>
        <p:txBody>
          <a:bodyPr wrap="square">
            <a:spAutoFit/>
          </a:bodyPr>
          <a:lstStyle/>
          <a:p>
            <a:r>
              <a:rPr lang="en-US" sz="2800" dirty="0"/>
              <a:t>Essential Letters and Sounds (ELS) is our chosen phonics programme. It teaches children to read by identify the phonemes (smallest unit of sound) and graphemes (written version of the sound) within words and using these to read words.</a:t>
            </a:r>
          </a:p>
          <a:p>
            <a:r>
              <a:rPr lang="en-US" sz="2800" dirty="0"/>
              <a:t>Children experience the joy of books and language whilst rapidly acquiring the skills they need to become fluent independent readers and writers. </a:t>
            </a:r>
          </a:p>
          <a:p>
            <a:pPr lvl="0"/>
            <a:endParaRPr lang="en-GB" dirty="0">
              <a:solidFill>
                <a:srgbClr val="3E3F3E"/>
              </a:solidFill>
            </a:endParaRPr>
          </a:p>
        </p:txBody>
      </p:sp>
      <p:pic>
        <p:nvPicPr>
          <p:cNvPr id="2" name="Picture 8" descr="A picture containing logo&#10;&#10;Description automatically generated">
            <a:extLst>
              <a:ext uri="{FF2B5EF4-FFF2-40B4-BE49-F238E27FC236}">
                <a16:creationId xmlns:a16="http://schemas.microsoft.com/office/drawing/2014/main" id="{75198651-AAA1-4E81-883A-CFA08CB51621}"/>
              </a:ext>
            </a:extLst>
          </p:cNvPr>
          <p:cNvPicPr>
            <a:picLocks noChangeAspect="1"/>
          </p:cNvPicPr>
          <p:nvPr/>
        </p:nvPicPr>
        <p:blipFill>
          <a:blip r:embed="rId6"/>
          <a:stretch>
            <a:fillRect/>
          </a:stretch>
        </p:blipFill>
        <p:spPr>
          <a:xfrm>
            <a:off x="7032497" y="383928"/>
            <a:ext cx="1724025" cy="581025"/>
          </a:xfrm>
          <a:prstGeom prst="rect">
            <a:avLst/>
          </a:prstGeom>
        </p:spPr>
      </p:pic>
    </p:spTree>
    <p:extLst>
      <p:ext uri="{BB962C8B-B14F-4D97-AF65-F5344CB8AC3E}">
        <p14:creationId xmlns:p14="http://schemas.microsoft.com/office/powerpoint/2010/main" val="38101253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681828"/>
            <a:ext cx="7771744" cy="3693319"/>
          </a:xfrm>
          <a:prstGeom prst="rect">
            <a:avLst/>
          </a:prstGeom>
        </p:spPr>
        <p:txBody>
          <a:bodyPr wrap="square" lIns="91440" tIns="45720" rIns="91440" bIns="45720" anchor="t">
            <a:spAutoFit/>
          </a:bodyPr>
          <a:lstStyle/>
          <a:p>
            <a:pPr marL="457200" indent="-457200">
              <a:buFont typeface="Arial" panose="020B0604020202020204" pitchFamily="34" charset="0"/>
              <a:buChar char="•"/>
            </a:pPr>
            <a:r>
              <a:rPr lang="en-US" sz="2600" dirty="0"/>
              <a:t>We use a simple, consistent approach to  teaching phonics.</a:t>
            </a:r>
          </a:p>
          <a:p>
            <a:pPr marL="457200" indent="-457200">
              <a:buFont typeface="Arial" panose="020B0604020202020204" pitchFamily="34" charset="0"/>
              <a:buChar char="•"/>
            </a:pPr>
            <a:r>
              <a:rPr lang="en-US" sz="2600" dirty="0"/>
              <a:t>Your child will experience the same classroom routines within each lesson which reduces cognitive load and maximises the chances of success.</a:t>
            </a:r>
          </a:p>
          <a:p>
            <a:pPr marL="457200" indent="-457200">
              <a:buFont typeface="Arial" panose="020B0604020202020204" pitchFamily="34" charset="0"/>
              <a:buChar char="•"/>
            </a:pPr>
            <a:r>
              <a:rPr lang="en-US" sz="2600" dirty="0"/>
              <a:t>All children are supported within the lesson to use their new phonic knowledge independently.</a:t>
            </a:r>
          </a:p>
          <a:p>
            <a:pPr marL="457200" indent="-457200">
              <a:buFont typeface="Arial" panose="020B0604020202020204" pitchFamily="34" charset="0"/>
              <a:buChar char="•"/>
            </a:pPr>
            <a:r>
              <a:rPr lang="en-US" sz="2600"/>
              <a:t>In every single ELS lesson, your child will make the </a:t>
            </a:r>
            <a:r>
              <a:rPr lang="en-US" sz="2600" dirty="0"/>
              <a:t>direct application to reading.</a:t>
            </a: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Tree>
    <p:extLst>
      <p:ext uri="{BB962C8B-B14F-4D97-AF65-F5344CB8AC3E}">
        <p14:creationId xmlns:p14="http://schemas.microsoft.com/office/powerpoint/2010/main" val="2511506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582436"/>
            <a:ext cx="8126712" cy="4093428"/>
          </a:xfrm>
          <a:prstGeom prst="rect">
            <a:avLst/>
          </a:prstGeom>
        </p:spPr>
        <p:txBody>
          <a:bodyPr wrap="square" lIns="91440" tIns="45720" rIns="91440" bIns="45720" anchor="t">
            <a:spAutoFit/>
          </a:bodyPr>
          <a:lstStyle/>
          <a:p>
            <a:pPr marL="457200" indent="-457200">
              <a:buFont typeface="Arial" panose="020B0604020202020204" pitchFamily="34" charset="0"/>
              <a:buChar char="•"/>
            </a:pPr>
            <a:r>
              <a:rPr lang="en-US" sz="2600">
                <a:cs typeface="Calibri"/>
              </a:rPr>
              <a:t>Daily Phonics sessions- these start from the beginning of Reception </a:t>
            </a:r>
          </a:p>
          <a:p>
            <a:pPr marL="457200" indent="-457200">
              <a:buFont typeface="Arial" panose="020B0604020202020204" pitchFamily="34" charset="0"/>
              <a:buChar char="•"/>
            </a:pPr>
            <a:r>
              <a:rPr lang="en-US" sz="2600">
                <a:cs typeface="Calibri"/>
              </a:rPr>
              <a:t>Phonics throughout the day to review new sounds &amp; graphemes taught </a:t>
            </a:r>
          </a:p>
          <a:p>
            <a:pPr marL="457200" indent="-457200">
              <a:buFont typeface="Arial" panose="020B0604020202020204" pitchFamily="34" charset="0"/>
              <a:buChar char="•"/>
            </a:pPr>
            <a:r>
              <a:rPr lang="en-US" sz="2600">
                <a:cs typeface="Calibri"/>
              </a:rPr>
              <a:t>Lots of opportunities for oral blending- c/oa/t </a:t>
            </a:r>
          </a:p>
          <a:p>
            <a:pPr marL="457200" indent="-457200">
              <a:buFont typeface="Arial" panose="020B0604020202020204" pitchFamily="34" charset="0"/>
              <a:buChar char="•"/>
            </a:pPr>
            <a:r>
              <a:rPr lang="en-US" sz="2600">
                <a:cs typeface="Calibri"/>
              </a:rPr>
              <a:t>Main focus is on word recognition. However, new vocabulary is also given and explained in every lesson. </a:t>
            </a:r>
            <a:endParaRPr lang="en-US" sz="2600" dirty="0">
              <a:cs typeface="Calibri"/>
            </a:endParaRPr>
          </a:p>
          <a:p>
            <a:pPr marL="457200" indent="-457200">
              <a:buFont typeface="Arial" panose="020B0604020202020204" pitchFamily="34" charset="0"/>
              <a:buChar char="•"/>
            </a:pPr>
            <a:r>
              <a:rPr lang="en-US" sz="2600">
                <a:cs typeface="Calibri"/>
              </a:rPr>
              <a:t>Opportunities for writing- new grapheme, words and sentences. </a:t>
            </a: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Tree>
    <p:extLst>
      <p:ext uri="{BB962C8B-B14F-4D97-AF65-F5344CB8AC3E}">
        <p14:creationId xmlns:p14="http://schemas.microsoft.com/office/powerpoint/2010/main" val="20656001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rPr>
              <a:t>ELS Progression</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9" name="Picture 9" descr="Table&#10;&#10;Description automatically generated">
            <a:extLst>
              <a:ext uri="{FF2B5EF4-FFF2-40B4-BE49-F238E27FC236}">
                <a16:creationId xmlns:a16="http://schemas.microsoft.com/office/drawing/2014/main" id="{A37B81C4-3ABF-4C96-84F3-2F5D23AD85DB}"/>
              </a:ext>
            </a:extLst>
          </p:cNvPr>
          <p:cNvPicPr>
            <a:picLocks noChangeAspect="1"/>
          </p:cNvPicPr>
          <p:nvPr/>
        </p:nvPicPr>
        <p:blipFill>
          <a:blip r:embed="rId7"/>
          <a:stretch>
            <a:fillRect/>
          </a:stretch>
        </p:blipFill>
        <p:spPr>
          <a:xfrm>
            <a:off x="914400" y="1708227"/>
            <a:ext cx="7130616" cy="2745807"/>
          </a:xfrm>
          <a:prstGeom prst="rect">
            <a:avLst/>
          </a:prstGeom>
        </p:spPr>
      </p:pic>
    </p:spTree>
    <p:extLst>
      <p:ext uri="{BB962C8B-B14F-4D97-AF65-F5344CB8AC3E}">
        <p14:creationId xmlns:p14="http://schemas.microsoft.com/office/powerpoint/2010/main" val="23331781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rPr>
              <a:t>ELS Progression</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6" name="Picture 8" descr="Table&#10;&#10;Description automatically generated">
            <a:extLst>
              <a:ext uri="{FF2B5EF4-FFF2-40B4-BE49-F238E27FC236}">
                <a16:creationId xmlns:a16="http://schemas.microsoft.com/office/drawing/2014/main" id="{EDF3175C-4F2D-40D0-9A02-0E44C582B259}"/>
              </a:ext>
            </a:extLst>
          </p:cNvPr>
          <p:cNvPicPr>
            <a:picLocks noChangeAspect="1"/>
          </p:cNvPicPr>
          <p:nvPr/>
        </p:nvPicPr>
        <p:blipFill>
          <a:blip r:embed="rId7"/>
          <a:stretch>
            <a:fillRect/>
          </a:stretch>
        </p:blipFill>
        <p:spPr>
          <a:xfrm>
            <a:off x="1837319" y="1718270"/>
            <a:ext cx="5440963" cy="3733833"/>
          </a:xfrm>
          <a:prstGeom prst="rect">
            <a:avLst/>
          </a:prstGeom>
        </p:spPr>
      </p:pic>
    </p:spTree>
    <p:extLst>
      <p:ext uri="{BB962C8B-B14F-4D97-AF65-F5344CB8AC3E}">
        <p14:creationId xmlns:p14="http://schemas.microsoft.com/office/powerpoint/2010/main" val="2146265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A8D70C85-8E80-45F6-A802-402488185BD9}"/>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459479" y="1988840"/>
            <a:ext cx="8208912" cy="3416320"/>
          </a:xfrm>
          <a:prstGeom prst="rect">
            <a:avLst/>
          </a:prstGeom>
          <a:noFill/>
        </p:spPr>
        <p:txBody>
          <a:bodyPr wrap="square" rtlCol="0">
            <a:spAutoFit/>
          </a:bodyPr>
          <a:lstStyle/>
          <a:p>
            <a:pPr marL="285750" indent="-285750">
              <a:buFont typeface="Arial" panose="020B0604020202020204" pitchFamily="34" charset="0"/>
              <a:buChar char="•"/>
            </a:pPr>
            <a:r>
              <a:rPr lang="en-GB" sz="2400" dirty="0"/>
              <a:t>Only 1 in 3 children are read a bedtime story night</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Reading a bedtime story every night to your child improves their outcomes</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If your child views themselves as a ‘good reader’ when they leave Primary School they are more likely to earn a higher salary in their 40s.</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6608306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A8D70C85-8E80-45F6-A802-402488185BD9}"/>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459479" y="1988840"/>
            <a:ext cx="8208912" cy="3785652"/>
          </a:xfrm>
          <a:prstGeom prst="rect">
            <a:avLst/>
          </a:prstGeom>
          <a:noFill/>
        </p:spPr>
        <p:txBody>
          <a:bodyPr wrap="square" rtlCol="0">
            <a:spAutoFit/>
          </a:bodyPr>
          <a:lstStyle/>
          <a:p>
            <a:pPr marL="285750" indent="-285750">
              <a:buFont typeface="Arial" panose="020B0604020202020204" pitchFamily="34" charset="0"/>
              <a:buChar char="•"/>
            </a:pPr>
            <a:r>
              <a:rPr lang="en-GB" sz="2400" dirty="0"/>
              <a:t>Children are only reading from books that are entirely decodable</a:t>
            </a:r>
          </a:p>
          <a:p>
            <a:pPr marL="285750" indent="-285750">
              <a:buFont typeface="Arial" panose="020B0604020202020204" pitchFamily="34" charset="0"/>
              <a:buChar char="•"/>
            </a:pPr>
            <a:r>
              <a:rPr lang="en-GB" sz="2400" dirty="0"/>
              <a:t>We only use pure sounds when decoding words (no ‘uh’ after the sound)</a:t>
            </a:r>
          </a:p>
          <a:p>
            <a:pPr marL="285750" indent="-285750">
              <a:buFont typeface="Arial" panose="020B0604020202020204" pitchFamily="34" charset="0"/>
              <a:buChar char="•"/>
            </a:pPr>
            <a:r>
              <a:rPr lang="en-GB" sz="2400" dirty="0"/>
              <a:t>We want them to practise reading their book 4 times across the week working on these skills:</a:t>
            </a:r>
          </a:p>
          <a:p>
            <a:r>
              <a:rPr lang="en-GB" sz="2400" dirty="0"/>
              <a:t>	decode</a:t>
            </a:r>
          </a:p>
          <a:p>
            <a:r>
              <a:rPr lang="en-GB" sz="2400" dirty="0"/>
              <a:t>	fluency</a:t>
            </a:r>
          </a:p>
          <a:p>
            <a:r>
              <a:rPr lang="en-GB" sz="2400" dirty="0"/>
              <a:t>	expression</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28266584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01BD4056-82A9-4356-B3BB-82DA5FF6A713}"/>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50419715-4F25-4AB4-840D-BB85AEDD2465}"/>
              </a:ext>
            </a:extLst>
          </p:cNvPr>
          <p:cNvSpPr txBox="1"/>
          <p:nvPr/>
        </p:nvSpPr>
        <p:spPr>
          <a:xfrm>
            <a:off x="611560" y="2060848"/>
            <a:ext cx="8072961" cy="3046988"/>
          </a:xfrm>
          <a:prstGeom prst="rect">
            <a:avLst/>
          </a:prstGeom>
          <a:noFill/>
        </p:spPr>
        <p:txBody>
          <a:bodyPr wrap="square" rtlCol="0">
            <a:spAutoFit/>
          </a:bodyPr>
          <a:lstStyle/>
          <a:p>
            <a:r>
              <a:rPr lang="en-GB" sz="2400" dirty="0"/>
              <a:t>We want children to create a strong orthographic map. This means that they learn sounds spelt by the letters or groups of letters in each word. </a:t>
            </a:r>
          </a:p>
          <a:p>
            <a:r>
              <a:rPr lang="en-GB" sz="2400" dirty="0"/>
              <a:t>To read fluently, or well, we need a strong orthographic map.</a:t>
            </a:r>
          </a:p>
          <a:p>
            <a:endParaRPr lang="en-GB" sz="2400" dirty="0"/>
          </a:p>
          <a:p>
            <a:r>
              <a:rPr lang="en-GB" sz="2400" dirty="0"/>
              <a:t>To consistently recognise that the &lt;</a:t>
            </a:r>
            <a:r>
              <a:rPr lang="en-GB" sz="2400" dirty="0" err="1"/>
              <a:t>ea</a:t>
            </a:r>
            <a:r>
              <a:rPr lang="en-GB" sz="2400" dirty="0"/>
              <a:t>&gt; in bread spells /e/ we need to read it at least 4 times. This means we need to read the word many times to build fluency for reading. </a:t>
            </a:r>
          </a:p>
        </p:txBody>
      </p:sp>
    </p:spTree>
    <p:extLst>
      <p:ext uri="{BB962C8B-B14F-4D97-AF65-F5344CB8AC3E}">
        <p14:creationId xmlns:p14="http://schemas.microsoft.com/office/powerpoint/2010/main" val="30929221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1365" y="604296"/>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Pronouncing pure sounds</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4622EF57-EDEE-4FBF-A2F9-FEAD42E07937}"/>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33C28777-F012-4DCB-807F-B176C791BCE3}"/>
              </a:ext>
            </a:extLst>
          </p:cNvPr>
          <p:cNvSpPr txBox="1"/>
          <p:nvPr/>
        </p:nvSpPr>
        <p:spPr>
          <a:xfrm>
            <a:off x="683568" y="1556792"/>
            <a:ext cx="7929067" cy="3046988"/>
          </a:xfrm>
          <a:prstGeom prst="rect">
            <a:avLst/>
          </a:prstGeom>
          <a:noFill/>
        </p:spPr>
        <p:txBody>
          <a:bodyPr wrap="square" rtlCol="0">
            <a:spAutoFit/>
          </a:bodyPr>
          <a:lstStyle/>
          <a:p>
            <a:r>
              <a:rPr lang="en-GB" sz="2400" dirty="0"/>
              <a:t>We must use pure sounds when we are pronouncing the sounds and supporting children in reading words.</a:t>
            </a:r>
          </a:p>
          <a:p>
            <a:endParaRPr lang="en-GB" sz="2400" dirty="0"/>
          </a:p>
          <a:p>
            <a:r>
              <a:rPr lang="en-GB" sz="2400" dirty="0"/>
              <a:t>If we mispronounce these sounds we will make reading harder for our children.</a:t>
            </a:r>
          </a:p>
          <a:p>
            <a:endParaRPr lang="en-GB" sz="2400" dirty="0"/>
          </a:p>
          <a:p>
            <a:r>
              <a:rPr lang="en-GB" sz="2400" dirty="0"/>
              <a:t>There are videos for this on our school website where you can hear the correct pronunciation of the sounds.</a:t>
            </a:r>
          </a:p>
        </p:txBody>
      </p:sp>
    </p:spTree>
    <p:extLst>
      <p:ext uri="{BB962C8B-B14F-4D97-AF65-F5344CB8AC3E}">
        <p14:creationId xmlns:p14="http://schemas.microsoft.com/office/powerpoint/2010/main" val="17027970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1365" y="1006862"/>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Supporting your child with writing at home</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7DC8E71-5AE5-4096-B6A1-50FF415BD57C}"/>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7" name="Picture 6">
            <a:extLst>
              <a:ext uri="{FF2B5EF4-FFF2-40B4-BE49-F238E27FC236}">
                <a16:creationId xmlns:a16="http://schemas.microsoft.com/office/drawing/2014/main" id="{F378CB41-696C-433C-92DC-E6CE7A5F7639}"/>
              </a:ext>
            </a:extLst>
          </p:cNvPr>
          <p:cNvPicPr>
            <a:picLocks noChangeAspect="1"/>
          </p:cNvPicPr>
          <p:nvPr/>
        </p:nvPicPr>
        <p:blipFill>
          <a:blip r:embed="rId7"/>
          <a:stretch>
            <a:fillRect/>
          </a:stretch>
        </p:blipFill>
        <p:spPr>
          <a:xfrm>
            <a:off x="401266" y="1601859"/>
            <a:ext cx="8339012" cy="1035053"/>
          </a:xfrm>
          <a:prstGeom prst="rect">
            <a:avLst/>
          </a:prstGeom>
        </p:spPr>
      </p:pic>
      <p:sp>
        <p:nvSpPr>
          <p:cNvPr id="9" name="TextBox 8">
            <a:extLst>
              <a:ext uri="{FF2B5EF4-FFF2-40B4-BE49-F238E27FC236}">
                <a16:creationId xmlns:a16="http://schemas.microsoft.com/office/drawing/2014/main" id="{967240EB-41D6-4BD3-BD54-C61E7B5CC72C}"/>
              </a:ext>
            </a:extLst>
          </p:cNvPr>
          <p:cNvSpPr txBox="1"/>
          <p:nvPr/>
        </p:nvSpPr>
        <p:spPr>
          <a:xfrm>
            <a:off x="531365" y="2420888"/>
            <a:ext cx="8081270" cy="3046988"/>
          </a:xfrm>
          <a:prstGeom prst="rect">
            <a:avLst/>
          </a:prstGeom>
          <a:noFill/>
        </p:spPr>
        <p:txBody>
          <a:bodyPr wrap="square" rtlCol="0">
            <a:spAutoFit/>
          </a:bodyPr>
          <a:lstStyle/>
          <a:p>
            <a:r>
              <a:rPr lang="en-GB" sz="2400" dirty="0"/>
              <a:t>You can use the spelling sequence with your children at home to support them with their writing.</a:t>
            </a:r>
          </a:p>
          <a:p>
            <a:endParaRPr lang="en-GB" sz="2400" dirty="0"/>
          </a:p>
          <a:p>
            <a:r>
              <a:rPr lang="en-GB" sz="2400" dirty="0"/>
              <a:t>Let’s try this with the word: rain</a:t>
            </a:r>
          </a:p>
          <a:p>
            <a:endParaRPr lang="en-GB" sz="2400" dirty="0"/>
          </a:p>
          <a:p>
            <a:r>
              <a:rPr lang="en-GB" sz="2400" dirty="0"/>
              <a:t>We also practise saying our sentences before we write them to make sure we write the sentence we have planned and to ensure it makes sense!</a:t>
            </a:r>
          </a:p>
        </p:txBody>
      </p:sp>
    </p:spTree>
    <p:extLst>
      <p:ext uri="{BB962C8B-B14F-4D97-AF65-F5344CB8AC3E}">
        <p14:creationId xmlns:p14="http://schemas.microsoft.com/office/powerpoint/2010/main" val="13963204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BE30109C-2C90-4569-B32D-45B11A1637CE}"/>
              </a:ext>
            </a:extLst>
          </p:cNvPr>
          <p:cNvPicPr>
            <a:picLocks noChangeAspect="1"/>
          </p:cNvPicPr>
          <p:nvPr/>
        </p:nvPicPr>
        <p:blipFill rotWithShape="1">
          <a:blip r:embed="rId3">
            <a:extLst>
              <a:ext uri="{28A0092B-C50C-407E-A947-70E740481C1C}">
                <a14:useLocalDpi xmlns:a14="http://schemas.microsoft.com/office/drawing/2010/main" val="0"/>
              </a:ext>
            </a:extLst>
          </a:blip>
          <a:srcRect l="10422" b="11130"/>
          <a:stretch/>
        </p:blipFill>
        <p:spPr>
          <a:xfrm flipH="1">
            <a:off x="0" y="-789125"/>
            <a:ext cx="9144000" cy="7647125"/>
          </a:xfrm>
          <a:prstGeom prst="rect">
            <a:avLst/>
          </a:prstGeom>
        </p:spPr>
      </p:pic>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496343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endParaRPr lang="en-US" sz="3500" b="1" dirty="0">
              <a:solidFill>
                <a:srgbClr val="82368C"/>
              </a:solidFill>
              <a:effectLst/>
            </a:endParaRPr>
          </a:p>
          <a:p>
            <a:pPr marL="0" lvl="0" indent="0">
              <a:buNone/>
            </a:pPr>
            <a:r>
              <a:rPr lang="en-US" sz="3500" b="1" dirty="0">
                <a:solidFill>
                  <a:srgbClr val="82368C"/>
                </a:solidFill>
                <a:effectLst/>
              </a:rPr>
              <a:t>Questions</a:t>
            </a:r>
            <a:endParaRPr lang="en-GB" sz="3500" b="1" dirty="0">
              <a:solidFill>
                <a:srgbClr val="82368C"/>
              </a:solidFill>
              <a:effectLst/>
            </a:endParaRPr>
          </a:p>
        </p:txBody>
      </p:sp>
      <p:pic>
        <p:nvPicPr>
          <p:cNvPr id="6" name="Picture 5" descr="Logo&#10;&#10;Description automatically generated">
            <a:extLst>
              <a:ext uri="{FF2B5EF4-FFF2-40B4-BE49-F238E27FC236}">
                <a16:creationId xmlns:a16="http://schemas.microsoft.com/office/drawing/2014/main" id="{AD35A15C-ED45-DC4A-B7E1-0E7E953182D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4672" y="384088"/>
            <a:ext cx="1484536" cy="449268"/>
          </a:xfrm>
          <a:prstGeom prst="rect">
            <a:avLst/>
          </a:prstGeom>
        </p:spPr>
      </p:pic>
    </p:spTree>
    <p:extLst>
      <p:ext uri="{BB962C8B-B14F-4D97-AF65-F5344CB8AC3E}">
        <p14:creationId xmlns:p14="http://schemas.microsoft.com/office/powerpoint/2010/main" val="33965945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9EC055E2BBFBD4880F770D43071D73D" ma:contentTypeVersion="16" ma:contentTypeDescription="Create a new document." ma:contentTypeScope="" ma:versionID="9feeefc7b504f2bb1674f055e87a4061">
  <xsd:schema xmlns:xsd="http://www.w3.org/2001/XMLSchema" xmlns:xs="http://www.w3.org/2001/XMLSchema" xmlns:p="http://schemas.microsoft.com/office/2006/metadata/properties" xmlns:ns2="aa5adec1-2310-4cd8-871b-e051d2dba17c" xmlns:ns3="4700a94c-e2d5-4e62-8a3b-b235c350b210" xmlns:ns4="8894e085-ca10-42ec-aadf-154ab0169348" targetNamespace="http://schemas.microsoft.com/office/2006/metadata/properties" ma:root="true" ma:fieldsID="f0c2c41a789fb78b6bfda9949e66a1f1" ns2:_="" ns3:_="" ns4:_="">
    <xsd:import namespace="aa5adec1-2310-4cd8-871b-e051d2dba17c"/>
    <xsd:import namespace="4700a94c-e2d5-4e62-8a3b-b235c350b210"/>
    <xsd:import namespace="8894e085-ca10-42ec-aadf-154ab016934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a5adec1-2310-4cd8-871b-e051d2dba17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993b9751-b37e-4e53-93c3-c4d9111110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4700a94c-e2d5-4e62-8a3b-b235c350b210"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894e085-ca10-42ec-aadf-154ab0169348"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a9b77a8c-634d-4ebc-a9bd-0923cb288a7a}" ma:internalName="TaxCatchAll" ma:showField="CatchAllData" ma:web="8894e085-ca10-42ec-aadf-154ab016934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4700a94c-e2d5-4e62-8a3b-b235c350b210">
      <UserInfo>
        <DisplayName/>
        <AccountId xsi:nil="true"/>
        <AccountType/>
      </UserInfo>
    </SharedWithUsers>
    <MediaLengthInSeconds xmlns="aa5adec1-2310-4cd8-871b-e051d2dba17c" xsi:nil="true"/>
    <TaxCatchAll xmlns="8894e085-ca10-42ec-aadf-154ab0169348" xsi:nil="true"/>
    <lcf76f155ced4ddcb4097134ff3c332f xmlns="aa5adec1-2310-4cd8-871b-e051d2dba17c">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5E43FD9-DE93-499C-893C-9834B17CC5F3}">
  <ds:schemaRefs>
    <ds:schemaRef ds:uri="http://schemas.microsoft.com/sharepoint/v3/contenttype/forms"/>
  </ds:schemaRefs>
</ds:datastoreItem>
</file>

<file path=customXml/itemProps2.xml><?xml version="1.0" encoding="utf-8"?>
<ds:datastoreItem xmlns:ds="http://schemas.openxmlformats.org/officeDocument/2006/customXml" ds:itemID="{C1CC66BE-507C-433E-ADC4-BF4E6A70B28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a5adec1-2310-4cd8-871b-e051d2dba17c"/>
    <ds:schemaRef ds:uri="4700a94c-e2d5-4e62-8a3b-b235c350b210"/>
    <ds:schemaRef ds:uri="8894e085-ca10-42ec-aadf-154ab016934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77D373C-D2A4-46E0-951F-50CCB27AAA68}">
  <ds:schemaRefs>
    <ds:schemaRef ds:uri="http://schemas.microsoft.com/office/2006/metadata/properties"/>
    <ds:schemaRef ds:uri="http://schemas.microsoft.com/office/infopath/2007/PartnerControls"/>
    <ds:schemaRef ds:uri="4700a94c-e2d5-4e62-8a3b-b235c350b210"/>
    <ds:schemaRef ds:uri="aa5adec1-2310-4cd8-871b-e051d2dba17c"/>
    <ds:schemaRef ds:uri="8894e085-ca10-42ec-aadf-154ab0169348"/>
  </ds:schemaRefs>
</ds:datastoreItem>
</file>

<file path=docProps/app.xml><?xml version="1.0" encoding="utf-8"?>
<Properties xmlns="http://schemas.openxmlformats.org/officeDocument/2006/extended-properties" xmlns:vt="http://schemas.openxmlformats.org/officeDocument/2006/docPropsVTypes">
  <TotalTime>13428</TotalTime>
  <Words>1027</Words>
  <Application>Microsoft Office PowerPoint</Application>
  <PresentationFormat>On-screen Show (4:3)</PresentationFormat>
  <Paragraphs>136</Paragraphs>
  <Slides>15</Slides>
  <Notes>15</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15</vt:i4>
      </vt:variant>
    </vt:vector>
  </HeadingPairs>
  <TitlesOfParts>
    <vt:vector size="18"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Oxford University Press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GODBOLT, Claire</dc:creator>
  <cp:lastModifiedBy>Tara Dodson</cp:lastModifiedBy>
  <cp:revision>373</cp:revision>
  <dcterms:created xsi:type="dcterms:W3CDTF">2017-12-08T10:29:15Z</dcterms:created>
  <dcterms:modified xsi:type="dcterms:W3CDTF">2022-09-20T13:35:13Z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y fmtid="{D5CDD505-2E9C-101B-9397-08002B2CF9AE}" pid="3" name="MSIP_Label_be5cb09a-2992-49d6-8ac9-5f63e7b1ad2f_Enabled">
    <vt:lpwstr>true</vt:lpwstr>
  </property>
  <property fmtid="{D5CDD505-2E9C-101B-9397-08002B2CF9AE}" pid="4" name="MSIP_Label_be5cb09a-2992-49d6-8ac9-5f63e7b1ad2f_SetDate">
    <vt:lpwstr>2021-07-07T14:53:21Z</vt:lpwstr>
  </property>
  <property fmtid="{D5CDD505-2E9C-101B-9397-08002B2CF9AE}" pid="5" name="MSIP_Label_be5cb09a-2992-49d6-8ac9-5f63e7b1ad2f_Method">
    <vt:lpwstr>Standard</vt:lpwstr>
  </property>
  <property fmtid="{D5CDD505-2E9C-101B-9397-08002B2CF9AE}" pid="6" name="MSIP_Label_be5cb09a-2992-49d6-8ac9-5f63e7b1ad2f_Name">
    <vt:lpwstr>Controlled</vt:lpwstr>
  </property>
  <property fmtid="{D5CDD505-2E9C-101B-9397-08002B2CF9AE}" pid="7" name="MSIP_Label_be5cb09a-2992-49d6-8ac9-5f63e7b1ad2f_SiteId">
    <vt:lpwstr>91761b62-4c45-43f5-9f0e-be8ad9b551ff</vt:lpwstr>
  </property>
  <property fmtid="{D5CDD505-2E9C-101B-9397-08002B2CF9AE}" pid="8" name="MSIP_Label_be5cb09a-2992-49d6-8ac9-5f63e7b1ad2f_ActionId">
    <vt:lpwstr>767e4c4c-b818-4745-bf83-0000e2b5233b</vt:lpwstr>
  </property>
  <property fmtid="{D5CDD505-2E9C-101B-9397-08002B2CF9AE}" pid="9" name="MSIP_Label_be5cb09a-2992-49d6-8ac9-5f63e7b1ad2f_ContentBits">
    <vt:lpwstr>0</vt:lpwstr>
  </property>
  <property fmtid="{D5CDD505-2E9C-101B-9397-08002B2CF9AE}" pid="10" name="ContentTypeId">
    <vt:lpwstr>0x010100C9EC055E2BBFBD4880F770D43071D73D</vt:lpwstr>
  </property>
  <property fmtid="{D5CDD505-2E9C-101B-9397-08002B2CF9AE}" pid="11" name="Order">
    <vt:r8>1995700</vt:r8>
  </property>
  <property fmtid="{D5CDD505-2E9C-101B-9397-08002B2CF9AE}" pid="12" name="TriggerFlowInfo">
    <vt:lpwstr/>
  </property>
  <property fmtid="{D5CDD505-2E9C-101B-9397-08002B2CF9AE}" pid="13" name="ComplianceAssetId">
    <vt:lpwstr/>
  </property>
  <property fmtid="{D5CDD505-2E9C-101B-9397-08002B2CF9AE}" pid="14" name="_ExtendedDescription">
    <vt:lpwstr/>
  </property>
  <property fmtid="{D5CDD505-2E9C-101B-9397-08002B2CF9AE}" pid="15" name="MediaServiceImageTags">
    <vt:lpwstr/>
  </property>
</Properties>
</file>